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8"/>
  </p:notesMasterIdLst>
  <p:sldIdLst>
    <p:sldId id="311" r:id="rId4"/>
    <p:sldId id="312" r:id="rId5"/>
    <p:sldId id="256" r:id="rId6"/>
    <p:sldId id="257" r:id="rId7"/>
    <p:sldId id="259" r:id="rId8"/>
    <p:sldId id="276" r:id="rId9"/>
    <p:sldId id="270" r:id="rId10"/>
    <p:sldId id="261" r:id="rId11"/>
    <p:sldId id="262" r:id="rId12"/>
    <p:sldId id="282" r:id="rId13"/>
    <p:sldId id="264" r:id="rId14"/>
    <p:sldId id="271" r:id="rId15"/>
    <p:sldId id="284" r:id="rId16"/>
    <p:sldId id="273" r:id="rId17"/>
    <p:sldId id="278" r:id="rId18"/>
    <p:sldId id="301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79" r:id="rId27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FF"/>
    <a:srgbClr val="9999FF"/>
    <a:srgbClr val="738EE3"/>
    <a:srgbClr val="5C7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1" autoAdjust="0"/>
    <p:restoredTop sz="86531" autoAdjust="0"/>
  </p:normalViewPr>
  <p:slideViewPr>
    <p:cSldViewPr>
      <p:cViewPr>
        <p:scale>
          <a:sx n="77" d="100"/>
          <a:sy n="77" d="100"/>
        </p:scale>
        <p:origin x="1784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88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1F2B7-532D-48F7-A90D-23EC4516912B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DFCC3-55E8-445E-BE53-18DD2A007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46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DFCC3-55E8-445E-BE53-18DD2A007B4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4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DFCC3-55E8-445E-BE53-18DD2A007B4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57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6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7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7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37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3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3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8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82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93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42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9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6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16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55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08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0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8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7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34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1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AE1-AEBF-4EFE-82D2-15C533EE45AF}" type="datetimeFigureOut">
              <a:rPr lang="ko-KR" altLang="en-US" smtClean="0"/>
              <a:pPr/>
              <a:t>2019. 3. 14.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C1EF-7D5F-4F06-A2B4-B9DAA568F4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C6D4-6D07-4292-A235-D61E6738C075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72C11-D72A-4F74-8AA3-F14ACFDC4337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4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4CED1-6310-47F9-8228-977E8D6DB28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2019. 3. 14.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01CE2-8F46-4A8B-8AFB-90C544A7DC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2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hyperlink" Target="https://www.google.mn/url?sa=i&amp;rct=j&amp;q=&amp;esrc=s&amp;source=images&amp;cd=&amp;cad=rja&amp;uact=8&amp;ved=2ahUKEwi1_a3cstTaAhXB2LwKHW20A00QjRx6BAgAEAU&amp;url=https://michelmangeprieaime.wordpress.com/2017/10/08/iot-%D0%B3%D1%8D%D0%B6-%D1%8E%D1%83-%D0%B2%D1%8D-%D3%A9%D1%81%D0%B2%D3%A9%D1%80-%D0%BD%D0%B0%D1%81%D0%BD%D1%8B%D1%85%D0%B0%D0%BD-%D0%B1%D0%B8%D0%B4-%D1%8D%D0%BD%D1%8D-%D1%82%D0%B0%D0%BB%D0%B0%D0%B0/&amp;psig=AOvVaw0qdoZtju1KIbKS7q7VVnN_&amp;ust=1524710279561898" TargetMode="External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mn/url?sa=i&amp;rct=j&amp;q=&amp;esrc=s&amp;source=images&amp;cd=&amp;cad=rja&amp;uact=8&amp;ved=2ahUKEwjV3_iks9TaAhUMOrwKHS1HCi8QjRx6BAgAEAU&amp;url=http://www.zaluu.com/read/6aec45fg&amp;psig=AOvVaw290M8YhlHqFPHdvHFNp1YF&amp;ust=152471045191177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hyperlink" Target="http://ollybolly.org/cartoon/%EA%B9%8C%EB%A7%88%EA%B7%80%EB%A5%BC-%EB%AC%BC%EB%A6%AC%EC%B9%9C-%EC%B4%88%EC%9B%90%EC%9D%98-%EB%AA%BD%EA%B3%A8%EC%9D%B8%EB%93%A4-1-2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‘</a:t>
            </a:r>
            <a:r>
              <a:rPr lang="ko-KR" altLang="en-US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까마귀를 </a:t>
            </a:r>
            <a:r>
              <a:rPr lang="ko-KR" altLang="en-US" sz="3600" b="1" dirty="0">
                <a:latin typeface="NanumBarunGothic" charset="-127"/>
                <a:ea typeface="NanumBarunGothic" charset="-127"/>
                <a:cs typeface="NanumBarunGothic" charset="-127"/>
              </a:rPr>
              <a:t>물리친 초원의 </a:t>
            </a:r>
            <a:r>
              <a:rPr lang="ko-KR" altLang="en-US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몽골인들</a:t>
            </a:r>
            <a:r>
              <a:rPr lang="en-US" altLang="ko-KR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r>
              <a:rPr lang="ko-KR" altLang="en-US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을 </a:t>
            </a:r>
            <a:r>
              <a:rPr lang="ko-KR" altLang="en-US" sz="3600" b="1" dirty="0">
                <a:latin typeface="NanumBarunGothic" charset="-127"/>
                <a:ea typeface="NanumBarunGothic" charset="-127"/>
                <a:cs typeface="NanumBarunGothic" charset="-127"/>
              </a:rPr>
              <a:t>활용한 </a:t>
            </a:r>
            <a:r>
              <a:rPr lang="en-US" altLang="ko-KR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문화다양성 </a:t>
            </a:r>
            <a:r>
              <a:rPr lang="ko-KR" altLang="en-US" sz="3600" b="1" dirty="0">
                <a:latin typeface="NanumBarunGothic" charset="-127"/>
                <a:ea typeface="NanumBarunGothic" charset="-127"/>
                <a:cs typeface="NanumBarunGothic" charset="-127"/>
              </a:rPr>
              <a:t>교육 커리큘럼</a:t>
            </a:r>
            <a:r>
              <a:rPr lang="en-US" altLang="ko-KR" sz="3600" b="1" dirty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3600" b="1" dirty="0">
                <a:latin typeface="NanumBarunGothic" charset="-127"/>
                <a:ea typeface="NanumBarunGothic" charset="-127"/>
                <a:cs typeface="NanumBarunGothic" charset="-127"/>
              </a:rPr>
              <a:t>몽골 문화 이해</a:t>
            </a:r>
            <a:r>
              <a:rPr lang="en-US" altLang="ko-KR" sz="3600" b="1" dirty="0"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r>
              <a:rPr lang="en-US" altLang="ko-KR" b="1" dirty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b="1" dirty="0">
                <a:latin typeface="NanumBarunGothic" charset="-127"/>
                <a:ea typeface="NanumBarunGothic" charset="-127"/>
                <a:cs typeface="NanumBarunGothic" charset="-127"/>
              </a:rPr>
            </a:br>
            <a:endParaRPr kumimoji="1" lang="ko-KR" altLang="en-US" b="1" dirty="0"/>
          </a:p>
        </p:txBody>
      </p:sp>
      <p:sp>
        <p:nvSpPr>
          <p:cNvPr id="4" name="텍스트 상자 3"/>
          <p:cNvSpPr txBox="1"/>
          <p:nvPr/>
        </p:nvSpPr>
        <p:spPr>
          <a:xfrm>
            <a:off x="6300192" y="501317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mtClean="0">
                <a:latin typeface="NanumBarunGothic" charset="-127"/>
                <a:ea typeface="NanumBarunGothic" charset="-127"/>
                <a:cs typeface="NanumBarunGothic" charset="-127"/>
              </a:rPr>
              <a:t>모두협동조합 제작</a:t>
            </a:r>
            <a:endParaRPr kumimoji="1" lang="ko-KR" altLang="en-US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178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몽골 음식 </a:t>
            </a:r>
            <a:r>
              <a:rPr lang="mn-MN" altLang="ko-KR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монгол хоол</a:t>
            </a:r>
            <a:endParaRPr lang="ko-KR" altLang="en-US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grpSp>
        <p:nvGrpSpPr>
          <p:cNvPr id="3" name="그룹 13"/>
          <p:cNvGrpSpPr/>
          <p:nvPr/>
        </p:nvGrpSpPr>
        <p:grpSpPr>
          <a:xfrm>
            <a:off x="571472" y="1785926"/>
            <a:ext cx="3714776" cy="4548455"/>
            <a:chOff x="785787" y="1643050"/>
            <a:chExt cx="3429024" cy="4548455"/>
          </a:xfrm>
        </p:grpSpPr>
        <p:pic>
          <p:nvPicPr>
            <p:cNvPr id="4" name="그림 3" descr="음식-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787" y="1643050"/>
              <a:ext cx="3429024" cy="31432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2198" y="5360508"/>
              <a:ext cx="25139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buFont typeface="Arial" pitchFamily="34" charset="0"/>
                <a:buChar char="•"/>
              </a:pPr>
              <a:r>
                <a:rPr lang="mn-MN" altLang="ko-KR" sz="2400" b="1" spc="150" dirty="0" smtClean="0">
                  <a:ln w="11430"/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Хуушуур</a:t>
              </a:r>
              <a:endParaRPr lang="en-US" altLang="ko-KR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  <a:p>
              <a:pPr>
                <a:buFont typeface="Arial" pitchFamily="34" charset="0"/>
                <a:buChar char="•"/>
              </a:pPr>
              <a:r>
                <a:rPr lang="mn-MN" altLang="ko-KR" sz="2400" b="1" spc="150" dirty="0" smtClean="0">
                  <a:ln w="11430"/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ko-KR" altLang="en-US" sz="2400" b="1" spc="150" dirty="0" err="1" smtClean="0">
                  <a:ln w="11430"/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호쇼르</a:t>
              </a:r>
              <a:endParaRPr lang="ko-KR" altLang="en-US" sz="2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grpSp>
        <p:nvGrpSpPr>
          <p:cNvPr id="6" name="그룹 14"/>
          <p:cNvGrpSpPr/>
          <p:nvPr/>
        </p:nvGrpSpPr>
        <p:grpSpPr>
          <a:xfrm>
            <a:off x="4643438" y="1785926"/>
            <a:ext cx="4052731" cy="4558278"/>
            <a:chOff x="4643438" y="1633227"/>
            <a:chExt cx="4052731" cy="4558278"/>
          </a:xfrm>
        </p:grpSpPr>
        <p:pic>
          <p:nvPicPr>
            <p:cNvPr id="7" name="Picture 3" descr="C:\Documents and Settings\이용원\바탕 화면\зураг !\6[1]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3438" y="1633227"/>
              <a:ext cx="3738562" cy="3224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198096" y="5360508"/>
              <a:ext cx="34980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buFont typeface="Arial" pitchFamily="34" charset="0"/>
                <a:buChar char="•"/>
              </a:pPr>
              <a:r>
                <a:rPr lang="mn-MN" altLang="ko-KR" sz="2400" b="1" spc="150" dirty="0" smtClean="0">
                  <a:ln w="11430"/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Гурилтай шөл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400" b="1" spc="150" dirty="0" smtClean="0">
                  <a:ln w="11430"/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칼국수</a:t>
              </a:r>
              <a:endParaRPr lang="ko-KR" altLang="en-US" sz="2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10139"/>
            <a:ext cx="2952328" cy="2640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r="-1887"/>
          <a:stretch/>
        </p:blipFill>
        <p:spPr bwMode="auto">
          <a:xfrm>
            <a:off x="5436096" y="3314252"/>
            <a:ext cx="3254472" cy="326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2590120" cy="308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174320" y="188640"/>
            <a:ext cx="6200477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 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전통 </a:t>
            </a:r>
            <a:r>
              <a:rPr lang="ko-KR" altLang="en-US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옷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델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Дээл</a:t>
            </a:r>
            <a: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12446"/>
            <a:ext cx="2016224" cy="250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47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60" y="2580853"/>
            <a:ext cx="57150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24744"/>
            <a:ext cx="655286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174320" y="188640"/>
            <a:ext cx="6200477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 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전통 집 </a:t>
            </a:r>
            <a:r>
              <a:rPr lang="ko-KR" altLang="en-US" sz="4000" b="1" dirty="0" err="1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게르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Гэр</a:t>
            </a:r>
            <a: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27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관련 이미지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7" y="1084708"/>
            <a:ext cx="69342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관련 이미지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14" y="3284984"/>
            <a:ext cx="76744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208510" y="188640"/>
            <a:ext cx="6200477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 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수도 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9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74320" y="188640"/>
            <a:ext cx="6540952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 err="1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나담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축제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наадам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/ 7</a:t>
            </a:r>
            <a:r>
              <a:rPr lang="ko-KR" altLang="en-US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월</a:t>
            </a:r>
            <a:r>
              <a:rPr lang="en-US" altLang="ko-KR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11-13 </a:t>
            </a:r>
            <a:r>
              <a:rPr lang="en-US" altLang="ko-KR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/</a:t>
            </a:r>
            <a: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mn-MN" altLang="ko-KR" sz="4400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5536" y="1484784"/>
            <a:ext cx="902811" cy="89255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8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씨름</a:t>
            </a:r>
            <a:endParaRPr lang="mn-MN" altLang="ko-KR" sz="2800" dirty="0" smtClean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mn-MN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Бөх</a:t>
            </a:r>
            <a:endParaRPr lang="ko-KR" altLang="en-US" sz="2400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8" name="그림 7" descr="시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3500462" cy="256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 descr="말경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000240"/>
            <a:ext cx="3924125" cy="312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직사각형 9"/>
          <p:cNvSpPr/>
          <p:nvPr/>
        </p:nvSpPr>
        <p:spPr>
          <a:xfrm>
            <a:off x="5357818" y="1071546"/>
            <a:ext cx="307183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말 타기 경주</a:t>
            </a:r>
            <a:endParaRPr lang="en-US" altLang="ko-KR" sz="2400" dirty="0" smtClean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mn-MN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Морны</a:t>
            </a:r>
            <a:r>
              <a:rPr lang="en-US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mn-MN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уралдаан</a:t>
            </a:r>
            <a:endParaRPr lang="ko-KR" altLang="en-US" sz="2400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1" name="그림 10" descr="활쏘기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786190"/>
            <a:ext cx="360097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직사각형 11"/>
          <p:cNvSpPr/>
          <p:nvPr/>
        </p:nvSpPr>
        <p:spPr>
          <a:xfrm>
            <a:off x="4357686" y="5286389"/>
            <a:ext cx="428628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활 쏘기</a:t>
            </a:r>
            <a:endParaRPr lang="mn-MN" altLang="ko-KR" sz="2400" dirty="0" smtClean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mn-MN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Нум сум</a:t>
            </a:r>
            <a:r>
              <a:rPr lang="en-US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mn-MN" altLang="ko-KR" sz="2400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харвах</a:t>
            </a:r>
            <a:endParaRPr lang="ko-KR" altLang="en-US" sz="2400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34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dirty="0" smtClean="0">
                <a:ln>
                  <a:solidFill>
                    <a:srgbClr val="5757FF"/>
                  </a:solidFill>
                </a:ln>
                <a:solidFill>
                  <a:srgbClr val="5757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 학교</a:t>
            </a:r>
            <a:r>
              <a:rPr lang="ko-KR" altLang="en-US" sz="4000" b="1" spc="150" dirty="0" smtClean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mn-MN" altLang="ko-KR" sz="4000" b="1" spc="150" dirty="0" smtClean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сургууль</a:t>
            </a:r>
            <a:endParaRPr lang="ko-KR" altLang="en-US" sz="4000" b="1" spc="150" dirty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4" name="그림 3" descr="학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492922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 descr="surguu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214686"/>
            <a:ext cx="3671903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158154"/>
          </a:xfrm>
          <a:prstGeom prst="rect">
            <a:avLst/>
          </a:prstGeom>
        </p:spPr>
      </p:pic>
      <p:sp>
        <p:nvSpPr>
          <p:cNvPr id="4" name="텍스트 상자 3"/>
          <p:cNvSpPr txBox="1"/>
          <p:nvPr/>
        </p:nvSpPr>
        <p:spPr>
          <a:xfrm>
            <a:off x="282633" y="5885411"/>
            <a:ext cx="2468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200" dirty="0" smtClean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  <a:t>동화 감상하기</a:t>
            </a:r>
            <a:endParaRPr kumimoji="1" lang="ko-KR" altLang="en-US" sz="32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829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0"/>
            <a:ext cx="8899525" cy="6674644"/>
          </a:xfrm>
        </p:spPr>
      </p:pic>
    </p:spTree>
    <p:extLst>
      <p:ext uri="{BB962C8B-B14F-4D97-AF65-F5344CB8AC3E}">
        <p14:creationId xmlns:p14="http://schemas.microsoft.com/office/powerpoint/2010/main" val="1867869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701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" y="0"/>
            <a:ext cx="8700458" cy="6525344"/>
          </a:xfrm>
        </p:spPr>
      </p:pic>
    </p:spTree>
    <p:extLst>
      <p:ext uri="{BB962C8B-B14F-4D97-AF65-F5344CB8AC3E}">
        <p14:creationId xmlns:p14="http://schemas.microsoft.com/office/powerpoint/2010/main" val="1231156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2688"/>
            <a:ext cx="9307042" cy="5232656"/>
          </a:xfrm>
        </p:spPr>
      </p:pic>
    </p:spTree>
    <p:extLst>
      <p:ext uri="{BB962C8B-B14F-4D97-AF65-F5344CB8AC3E}">
        <p14:creationId xmlns:p14="http://schemas.microsoft.com/office/powerpoint/2010/main" val="164079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870"/>
            <a:ext cx="8508437" cy="6381328"/>
          </a:xfrm>
        </p:spPr>
      </p:pic>
    </p:spTree>
    <p:extLst>
      <p:ext uri="{BB962C8B-B14F-4D97-AF65-F5344CB8AC3E}">
        <p14:creationId xmlns:p14="http://schemas.microsoft.com/office/powerpoint/2010/main" val="1816881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44949" cy="6408712"/>
          </a:xfrm>
        </p:spPr>
      </p:pic>
    </p:spTree>
    <p:extLst>
      <p:ext uri="{BB962C8B-B14F-4D97-AF65-F5344CB8AC3E}">
        <p14:creationId xmlns:p14="http://schemas.microsoft.com/office/powerpoint/2010/main" val="150079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" y="0"/>
            <a:ext cx="8892479" cy="6669360"/>
          </a:xfrm>
        </p:spPr>
      </p:pic>
    </p:spTree>
    <p:extLst>
      <p:ext uri="{BB962C8B-B14F-4D97-AF65-F5344CB8AC3E}">
        <p14:creationId xmlns:p14="http://schemas.microsoft.com/office/powerpoint/2010/main" val="1018505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8"/>
            <a:ext cx="9003845" cy="6752884"/>
          </a:xfrm>
        </p:spPr>
      </p:pic>
      <p:sp>
        <p:nvSpPr>
          <p:cNvPr id="5" name="텍스트 상자 4"/>
          <p:cNvSpPr txBox="1"/>
          <p:nvPr/>
        </p:nvSpPr>
        <p:spPr>
          <a:xfrm>
            <a:off x="6876256" y="620688"/>
            <a:ext cx="1327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4000" b="1" dirty="0" smtClean="0">
                <a:solidFill>
                  <a:srgbClr val="FF000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완성</a:t>
            </a:r>
            <a:r>
              <a:rPr kumimoji="1" lang="en-US" altLang="ko-KR" sz="4000" b="1" dirty="0" smtClean="0">
                <a:solidFill>
                  <a:srgbClr val="FF000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!</a:t>
            </a:r>
            <a:endParaRPr kumimoji="1" lang="ko-KR" altLang="en-US" sz="4000" b="1" dirty="0">
              <a:solidFill>
                <a:srgbClr val="FF000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717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여러분 수고 하셨습니다</a:t>
            </a:r>
            <a:r>
              <a:rPr lang="en-US" altLang="ko-KR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ko-KR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1" name="그림 10" descr="태극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538" y="2285992"/>
            <a:ext cx="2143140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357554" y="2605769"/>
            <a:ext cx="3193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안녕히 가세요</a:t>
            </a:r>
            <a:endParaRPr lang="en-US" altLang="ko-KR" sz="4000" b="1" dirty="0" smtClean="0">
              <a:solidFill>
                <a:schemeClr val="bg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ko-KR" altLang="en-US" sz="4000" b="1" dirty="0" smtClean="0">
                <a:solidFill>
                  <a:schemeClr val="bg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안녕히 계세요</a:t>
            </a:r>
            <a:r>
              <a:rPr lang="en-US" altLang="ko-KR" sz="4000" dirty="0" smtClean="0">
                <a:solidFill>
                  <a:schemeClr val="bg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ko-KR" altLang="en-US" sz="4000" dirty="0">
              <a:solidFill>
                <a:schemeClr val="bg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grpSp>
        <p:nvGrpSpPr>
          <p:cNvPr id="13" name="그룹 6"/>
          <p:cNvGrpSpPr/>
          <p:nvPr/>
        </p:nvGrpSpPr>
        <p:grpSpPr>
          <a:xfrm>
            <a:off x="3286117" y="4373632"/>
            <a:ext cx="4580836" cy="1429891"/>
            <a:chOff x="3286116" y="4559866"/>
            <a:chExt cx="3067845" cy="1332680"/>
          </a:xfrm>
        </p:grpSpPr>
        <p:sp>
          <p:nvSpPr>
            <p:cNvPr id="14" name="TextBox 13"/>
            <p:cNvSpPr txBox="1"/>
            <p:nvPr/>
          </p:nvSpPr>
          <p:spPr>
            <a:xfrm>
              <a:off x="3286116" y="4559866"/>
              <a:ext cx="3016895" cy="86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altLang="ko-KR" sz="5400" dirty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Б</a:t>
              </a:r>
              <a:r>
                <a:rPr lang="mn-MN" altLang="ko-KR" sz="5400" dirty="0" smtClean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аяртай</a:t>
              </a:r>
              <a:endParaRPr lang="ko-KR" altLang="en-US" sz="5400" dirty="0">
                <a:solidFill>
                  <a:schemeClr val="bg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25985" y="5290156"/>
              <a:ext cx="1627976" cy="602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/</a:t>
              </a:r>
              <a:r>
                <a:rPr lang="ko-KR" altLang="en-US" sz="3600" dirty="0" err="1" smtClean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바야르태</a:t>
              </a:r>
              <a:r>
                <a:rPr lang="en-US" altLang="ko-KR" sz="3600" dirty="0" smtClean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/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pic>
        <p:nvPicPr>
          <p:cNvPr id="16" name="Picture 3" descr="C:\Documents and Settings\Anka\Application Data\Microsoft\Media Catalog\국기3 복사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373633"/>
            <a:ext cx="2143140" cy="133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42844" y="3364056"/>
            <a:ext cx="3613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NanumBarunGothic" charset="-127"/>
                <a:ea typeface="NanumBarunGothic" charset="-127"/>
                <a:cs typeface="NanumBarunGothic" charset="-127"/>
              </a:rPr>
              <a:t>몽골로 여행 가자</a:t>
            </a:r>
            <a:endParaRPr lang="ko-KR" altLang="en-US" sz="40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3" descr="아시아백지도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183" y="1295540"/>
            <a:ext cx="7690064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그룹 11"/>
          <p:cNvGrpSpPr/>
          <p:nvPr/>
        </p:nvGrpSpPr>
        <p:grpSpPr>
          <a:xfrm>
            <a:off x="5000628" y="214290"/>
            <a:ext cx="3850903" cy="1489558"/>
            <a:chOff x="5000628" y="214290"/>
            <a:chExt cx="3850903" cy="1489558"/>
          </a:xfrm>
        </p:grpSpPr>
        <p:sp>
          <p:nvSpPr>
            <p:cNvPr id="7" name="직사각형 6"/>
            <p:cNvSpPr/>
            <p:nvPr/>
          </p:nvSpPr>
          <p:spPr>
            <a:xfrm>
              <a:off x="5143504" y="285728"/>
              <a:ext cx="34793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몽골이 어디에 있을까요</a:t>
              </a:r>
              <a:r>
                <a:rPr lang="en-US" altLang="ko-KR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?</a:t>
              </a:r>
              <a:endParaRPr lang="ko-KR" altLang="en-US" b="1" dirty="0"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pic>
          <p:nvPicPr>
            <p:cNvPr id="10" name="그림 9" descr="MC900421208.W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2462" y="214290"/>
              <a:ext cx="779069" cy="1489558"/>
            </a:xfrm>
            <a:prstGeom prst="rect">
              <a:avLst/>
            </a:prstGeom>
          </p:spPr>
        </p:pic>
        <p:sp>
          <p:nvSpPr>
            <p:cNvPr id="11" name="타원형 설명선 10"/>
            <p:cNvSpPr/>
            <p:nvPr/>
          </p:nvSpPr>
          <p:spPr>
            <a:xfrm>
              <a:off x="5000628" y="214290"/>
              <a:ext cx="2928958" cy="500066"/>
            </a:xfrm>
            <a:prstGeom prst="wedgeEllipseCallout">
              <a:avLst>
                <a:gd name="adj1" fmla="val 62121"/>
                <a:gd name="adj2" fmla="val 62500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43306" y="37861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몽골</a:t>
            </a:r>
            <a:endParaRPr lang="ko-KR" altLang="en-US" b="1" dirty="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grpSp>
        <p:nvGrpSpPr>
          <p:cNvPr id="22" name="그룹 21"/>
          <p:cNvGrpSpPr/>
          <p:nvPr/>
        </p:nvGrpSpPr>
        <p:grpSpPr>
          <a:xfrm>
            <a:off x="142844" y="1107264"/>
            <a:ext cx="7786742" cy="5546125"/>
            <a:chOff x="214282" y="1285860"/>
            <a:chExt cx="7786742" cy="5357850"/>
          </a:xfrm>
        </p:grpSpPr>
        <p:pic>
          <p:nvPicPr>
            <p:cNvPr id="14346" name="Picture 10" descr="이미지를 클릭하면 원본을 보실 수 있습니다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285860"/>
              <a:ext cx="7786742" cy="5357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타원 20"/>
            <p:cNvSpPr/>
            <p:nvPr/>
          </p:nvSpPr>
          <p:spPr>
            <a:xfrm>
              <a:off x="4572000" y="3500438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07704" y="6156012"/>
            <a:ext cx="497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몽골의 수도</a:t>
            </a:r>
            <a:r>
              <a:rPr lang="en-US" altLang="ko-KR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: </a:t>
            </a:r>
            <a:r>
              <a:rPr lang="ko-KR" altLang="en-US" b="1" dirty="0" err="1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올란바토르</a:t>
            </a:r>
            <a:r>
              <a:rPr lang="ko-KR" altLang="en-US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/</a:t>
            </a:r>
            <a:r>
              <a:rPr lang="mn-MN" altLang="ko-KR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Улаанбаатар</a:t>
            </a:r>
            <a:r>
              <a:rPr lang="en-US" altLang="ko-KR" b="1" dirty="0" smtClean="0">
                <a:solidFill>
                  <a:srgbClr val="7030A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/</a:t>
            </a:r>
            <a:endParaRPr lang="ko-KR" altLang="en-US" b="1" dirty="0">
              <a:solidFill>
                <a:srgbClr val="7030A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4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292222"/>
            <a:ext cx="735811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NanumBarunGothic" charset="-127"/>
                <a:ea typeface="NanumBarunGothic" charset="-127"/>
                <a:cs typeface="NanumBarunGothic" charset="-127"/>
              </a:rPr>
              <a:t>몽골의 국기</a:t>
            </a:r>
            <a:endParaRPr lang="en-US" altLang="ko-KR" sz="4000" b="1" dirty="0" smtClean="0">
              <a:ln w="10541" cmpd="sng">
                <a:solidFill>
                  <a:schemeClr val="tx1"/>
                </a:solidFill>
                <a:prstDash val="solid"/>
              </a:ln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ctr"/>
            <a:r>
              <a:rPr lang="mn-MN" altLang="ko-KR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NanumBarunGothic" charset="-127"/>
                <a:ea typeface="NanumBarunGothic" charset="-127"/>
                <a:cs typeface="NanumBarunGothic" charset="-127"/>
              </a:rPr>
              <a:t>Монгол улсын төрийн далбаа</a:t>
            </a:r>
            <a:endParaRPr lang="ko-KR" altLang="en-US" sz="4000" b="1" dirty="0">
              <a:ln w="10541" cmpd="sng">
                <a:solidFill>
                  <a:schemeClr val="tx1"/>
                </a:solidFill>
                <a:prstDash val="solid"/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1" name="Picture 3" descr="C:\Documents and Settings\Anka\Application Data\Microsoft\Media Catalog\국기3 복사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57" y="1618200"/>
            <a:ext cx="6572296" cy="345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51359" y="5414444"/>
            <a:ext cx="6365845" cy="64633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빨강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환희와 승리                         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서염브</a:t>
            </a:r>
            <a:r>
              <a:rPr lang="ko-KR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자유와 독립</a:t>
            </a:r>
            <a:endParaRPr lang="en-US" altLang="ko-KR" dirty="0" smtClean="0"/>
          </a:p>
          <a:p>
            <a:r>
              <a:rPr lang="ko-KR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파랑</a:t>
            </a:r>
            <a:r>
              <a:rPr lang="ko-KR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충성과 헌신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4000" b="1" spc="150" dirty="0" smtClean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인사말</a:t>
            </a:r>
            <a:r>
              <a:rPr lang="ko-KR" altLang="en-US" b="1" spc="150" dirty="0" smtClean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altLang="ko-KR" sz="4000" b="1" spc="150" dirty="0" smtClean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мэндчилгээ</a:t>
            </a:r>
            <a:endParaRPr lang="ko-KR" altLang="en-US" sz="4000" b="1" spc="150" dirty="0">
              <a:ln w="11430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그림 4" descr="태극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285992"/>
            <a:ext cx="2143140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57554" y="2605769"/>
            <a:ext cx="255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안녕하세요</a:t>
            </a:r>
            <a:r>
              <a:rPr lang="en-US" altLang="ko-KR" sz="3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  <a:endParaRPr lang="ko-KR" altLang="en-US" sz="36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grpSp>
        <p:nvGrpSpPr>
          <p:cNvPr id="3" name="그룹 10"/>
          <p:cNvGrpSpPr/>
          <p:nvPr/>
        </p:nvGrpSpPr>
        <p:grpSpPr>
          <a:xfrm>
            <a:off x="3286116" y="4458780"/>
            <a:ext cx="5783956" cy="1382735"/>
            <a:chOff x="3286116" y="4559866"/>
            <a:chExt cx="5783956" cy="1382735"/>
          </a:xfrm>
        </p:grpSpPr>
        <p:sp>
          <p:nvSpPr>
            <p:cNvPr id="7" name="TextBox 6"/>
            <p:cNvSpPr txBox="1"/>
            <p:nvPr/>
          </p:nvSpPr>
          <p:spPr>
            <a:xfrm>
              <a:off x="3286116" y="4559866"/>
              <a:ext cx="5783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altLang="ko-KR" sz="4000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Сайн байна уу?</a:t>
              </a:r>
              <a:endParaRPr lang="ko-KR" altLang="en-US" sz="4000" b="1" dirty="0"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84787" y="5357826"/>
              <a:ext cx="2012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b="1" dirty="0" err="1" smtClean="0">
                  <a:latin typeface="NanumBarunGothic" charset="-127"/>
                  <a:ea typeface="NanumBarunGothic" charset="-127"/>
                  <a:cs typeface="NanumBarunGothic" charset="-127"/>
                </a:rPr>
                <a:t>사잉</a:t>
              </a:r>
              <a:r>
                <a:rPr lang="ko-KR" altLang="en-US" sz="3200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ko-KR" altLang="en-US" sz="3200" b="1" dirty="0" err="1" smtClean="0">
                  <a:latin typeface="NanumBarunGothic" charset="-127"/>
                  <a:ea typeface="NanumBarunGothic" charset="-127"/>
                  <a:cs typeface="NanumBarunGothic" charset="-127"/>
                </a:rPr>
                <a:t>베노</a:t>
              </a:r>
              <a:r>
                <a:rPr lang="en-US" altLang="ko-KR" sz="3200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?</a:t>
              </a:r>
              <a:endParaRPr lang="ko-KR" altLang="en-US" sz="3200" b="1" dirty="0"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pic>
        <p:nvPicPr>
          <p:cNvPr id="10" name="Picture 3" descr="C:\Documents and Settings\Anka\Application Data\Microsoft\Media Catalog\국기3 복사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373633"/>
            <a:ext cx="2143140" cy="133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00034" y="1643050"/>
            <a:ext cx="7549048" cy="4953817"/>
            <a:chOff x="500034" y="1643050"/>
            <a:chExt cx="7549048" cy="4953817"/>
          </a:xfrm>
        </p:grpSpPr>
        <p:pic>
          <p:nvPicPr>
            <p:cNvPr id="5" name="그림 4" descr="2000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3438" y="1643050"/>
              <a:ext cx="3405644" cy="16645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그림 5" descr="arav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438" y="3429000"/>
              <a:ext cx="3286148" cy="1643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그림 6" descr="50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1714488"/>
              <a:ext cx="3075357" cy="1535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그림 7" descr="ov-100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34" y="3429000"/>
              <a:ext cx="3015423" cy="1416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그림 8" descr="50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34" y="5072074"/>
              <a:ext cx="2959582" cy="152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4714876" y="5857892"/>
            <a:ext cx="3050139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mn-MN" altLang="ko-KR" sz="3200" b="1" dirty="0" smtClean="0">
                <a:latin typeface="Times New Roman" pitchFamily="18" charset="0"/>
                <a:cs typeface="Times New Roman" pitchFamily="18" charset="0"/>
              </a:rPr>
              <a:t>Төгрөг- </a:t>
            </a:r>
            <a:r>
              <a:rPr lang="ko-KR" altLang="en-US" sz="3200" b="1" dirty="0" err="1" smtClean="0">
                <a:latin typeface="Times New Roman" pitchFamily="18" charset="0"/>
                <a:cs typeface="Times New Roman" pitchFamily="18" charset="0"/>
              </a:rPr>
              <a:t>투그룩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 화폐</a:t>
            </a:r>
            <a:r>
              <a:rPr lang="mn-MN" altLang="ko-KR" sz="44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mn-MN" altLang="ko-KR" sz="44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мөнгөн </a:t>
            </a:r>
            <a:r>
              <a:rPr lang="mn-MN" altLang="ko-KR" sz="4000" b="1" dirty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дэвсгэрт</a:t>
            </a:r>
            <a:endParaRPr lang="ko-KR" altLang="en-US" sz="4000" b="1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32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2" y="1844823"/>
            <a:ext cx="4485918" cy="342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36" y="1758156"/>
            <a:ext cx="4666964" cy="351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174320" y="188640"/>
            <a:ext cx="6969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몽골의 자연 초원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Байгаль</a:t>
            </a:r>
            <a:endParaRPr lang="ko-KR" altLang="en-US" sz="4000" b="1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09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58143"/>
            <a:ext cx="4157821" cy="378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63813" cy="4176464"/>
          </a:xfrm>
          <a:prstGeom prst="roundRect">
            <a:avLst>
              <a:gd name="adj" fmla="val 387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174320" y="188640"/>
            <a:ext cx="620047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ko-KR" altLang="en-US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몽골의 자연 사막</a:t>
            </a:r>
            <a:r>
              <a:rPr lang="mn-MN" altLang="ko-KR" sz="4000" b="1" dirty="0" smtClean="0">
                <a:ln>
                  <a:solidFill>
                    <a:schemeClr val="tx1"/>
                  </a:solidFill>
                </a:ln>
                <a:latin typeface="NanumBarunGothic" charset="-127"/>
                <a:ea typeface="NanumBarunGothic" charset="-127"/>
                <a:cs typeface="NanumBarunGothic" charset="-127"/>
              </a:rPr>
              <a:t> Говь</a:t>
            </a:r>
            <a:endParaRPr lang="ko-KR" altLang="en-US" sz="4000" b="1" dirty="0">
              <a:ln>
                <a:solidFill>
                  <a:schemeClr val="tx1"/>
                </a:solidFill>
              </a:ln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46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131</Words>
  <Application>Microsoft Macintosh PowerPoint</Application>
  <PresentationFormat>화면 슬라이드 쇼(4:3)</PresentationFormat>
  <Paragraphs>43</Paragraphs>
  <Slides>24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NanumBarunGothic</vt:lpstr>
      <vt:lpstr>Times New Roman</vt:lpstr>
      <vt:lpstr>맑은 고딕</vt:lpstr>
      <vt:lpstr>Arial</vt:lpstr>
      <vt:lpstr>Office 테마</vt:lpstr>
      <vt:lpstr>1_Office 테마</vt:lpstr>
      <vt:lpstr>3_Office 테마</vt:lpstr>
      <vt:lpstr>‘까마귀를 물리친 초원의 몽골인들’을 활용한  문화다양성 교육 커리큘럼(몽골 문화 이해) </vt:lpstr>
      <vt:lpstr>PowerPoint 프레젠테이션</vt:lpstr>
      <vt:lpstr>PowerPoint 프레젠테이션</vt:lpstr>
      <vt:lpstr>PowerPoint 프레젠테이션</vt:lpstr>
      <vt:lpstr>PowerPoint 프레젠테이션</vt:lpstr>
      <vt:lpstr>인사말 мэндчилгээ</vt:lpstr>
      <vt:lpstr>PowerPoint 프레젠테이션</vt:lpstr>
      <vt:lpstr>PowerPoint 프레젠테이션</vt:lpstr>
      <vt:lpstr>PowerPoint 프레젠테이션</vt:lpstr>
      <vt:lpstr>몽골 음식 монгол хоол</vt:lpstr>
      <vt:lpstr>PowerPoint 프레젠테이션</vt:lpstr>
      <vt:lpstr>PowerPoint 프레젠테이션</vt:lpstr>
      <vt:lpstr>PowerPoint 프레젠테이션</vt:lpstr>
      <vt:lpstr>PowerPoint 프레젠테이션</vt:lpstr>
      <vt:lpstr> 몽골 학교 сургууль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여러분 수고 하셨습니다.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Epurun_Note2</dc:creator>
  <cp:lastModifiedBy>Microsoft Office 사용자</cp:lastModifiedBy>
  <cp:revision>99</cp:revision>
  <dcterms:created xsi:type="dcterms:W3CDTF">2012-02-03T01:09:13Z</dcterms:created>
  <dcterms:modified xsi:type="dcterms:W3CDTF">2019-03-14T02:12:42Z</dcterms:modified>
</cp:coreProperties>
</file>