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23" r:id="rId3"/>
    <p:sldId id="298" r:id="rId4"/>
    <p:sldId id="316" r:id="rId5"/>
    <p:sldId id="259" r:id="rId6"/>
    <p:sldId id="318" r:id="rId7"/>
    <p:sldId id="293" r:id="rId8"/>
    <p:sldId id="322" r:id="rId9"/>
    <p:sldId id="313" r:id="rId10"/>
    <p:sldId id="300" r:id="rId11"/>
    <p:sldId id="291" r:id="rId12"/>
    <p:sldId id="317" r:id="rId13"/>
    <p:sldId id="314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80A9"/>
    <a:srgbClr val="FFCCCC"/>
    <a:srgbClr val="FFCCFF"/>
    <a:srgbClr val="0033CC"/>
    <a:srgbClr val="0000FF"/>
    <a:srgbClr val="FEB9D1"/>
    <a:srgbClr val="6CC4F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7" autoAdjust="0"/>
    <p:restoredTop sz="94660"/>
  </p:normalViewPr>
  <p:slideViewPr>
    <p:cSldViewPr snapToGrid="0">
      <p:cViewPr>
        <p:scale>
          <a:sx n="66" d="100"/>
          <a:sy n="66" d="100"/>
        </p:scale>
        <p:origin x="1808" y="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04BB0-0410-2640-81A3-D9128F598FFE}" type="datetimeFigureOut">
              <a:rPr kumimoji="1" lang="ko-KR" altLang="en-US" smtClean="0"/>
              <a:t>2019. 3. 4.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77C99-1F63-FB4B-B1EB-6D4E67BE05A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7978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9570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615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522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869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02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113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7741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18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99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307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907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6EEF-E56A-46D5-BC0B-0C804C2E2F1B}" type="datetimeFigureOut">
              <a:rPr lang="ko-KR" altLang="en-US" smtClean="0"/>
              <a:t>2019. 3. 4.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6EFF8-D974-4E6E-92E0-3952FF0C2F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192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747710" y="588486"/>
            <a:ext cx="10658475" cy="19539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747709" y="662970"/>
            <a:ext cx="10658475" cy="180498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ko-KR" altLang="en-US" sz="3600" b="1" dirty="0" smtClean="0">
                <a:solidFill>
                  <a:srgbClr val="FF006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올리볼리 그림동화 </a:t>
            </a:r>
            <a:r>
              <a:rPr lang="en-US" altLang="ko-KR" sz="3600" b="1" dirty="0" smtClean="0">
                <a:solidFill>
                  <a:srgbClr val="FF006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‘</a:t>
            </a:r>
            <a:r>
              <a:rPr lang="ko-KR" altLang="en-US" sz="3600" b="1" dirty="0" smtClean="0">
                <a:solidFill>
                  <a:srgbClr val="FF006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안경 낀 아이와 모자 쓴 아이</a:t>
            </a:r>
            <a:r>
              <a:rPr lang="en-US" altLang="ko-KR" sz="3600" b="1" dirty="0" smtClean="0">
                <a:solidFill>
                  <a:srgbClr val="FF006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’</a:t>
            </a:r>
            <a:r>
              <a:rPr lang="ko-KR" altLang="en-US" sz="3600" b="1" dirty="0" smtClean="0">
                <a:solidFill>
                  <a:srgbClr val="FF0066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와 미디어를 활용한 문화다양성 수업하기</a:t>
            </a:r>
            <a:endParaRPr lang="ko-KR" altLang="en-US" sz="3600" b="1" dirty="0"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8" y="2797172"/>
            <a:ext cx="2865481" cy="3268953"/>
          </a:xfrm>
          <a:prstGeom prst="rect">
            <a:avLst/>
          </a:prstGeom>
        </p:spPr>
      </p:pic>
      <p:sp>
        <p:nvSpPr>
          <p:cNvPr id="6" name="제목 3"/>
          <p:cNvSpPr txBox="1">
            <a:spLocks/>
          </p:cNvSpPr>
          <p:nvPr/>
        </p:nvSpPr>
        <p:spPr>
          <a:xfrm>
            <a:off x="7509689" y="6066125"/>
            <a:ext cx="4351506" cy="79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2800" b="1" dirty="0" smtClean="0">
                <a:solidFill>
                  <a:srgbClr val="0070C0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문화다양성 교육자 강민기</a:t>
            </a:r>
            <a:r>
              <a:rPr lang="en-US" altLang="ko-KR" sz="2800" b="1" dirty="0" smtClean="0">
                <a:solidFill>
                  <a:srgbClr val="0070C0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,</a:t>
            </a:r>
            <a:r>
              <a:rPr lang="ko-KR" altLang="en-US" sz="2800" b="1" dirty="0" smtClean="0">
                <a:solidFill>
                  <a:srgbClr val="0070C0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</a:rPr>
              <a:t> 민경호 제작</a:t>
            </a:r>
            <a:endParaRPr lang="ko-KR" altLang="en-US" sz="2800" b="1" dirty="0">
              <a:solidFill>
                <a:srgbClr val="0070C0"/>
              </a:solidFill>
              <a:latin typeface="나눔스퀘어OTF Bold" panose="020B0600000101010101" pitchFamily="34" charset="-127"/>
              <a:ea typeface="나눔스퀘어OTF Bold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99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제목 2"/>
          <p:cNvSpPr>
            <a:spLocks noGrp="1"/>
          </p:cNvSpPr>
          <p:nvPr>
            <p:ph type="title" orient="vert"/>
          </p:nvPr>
        </p:nvSpPr>
        <p:spPr>
          <a:xfrm>
            <a:off x="10224699" y="1174889"/>
            <a:ext cx="2066959" cy="4805258"/>
          </a:xfrm>
        </p:spPr>
        <p:txBody>
          <a:bodyPr vert="horz">
            <a:norm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이란 동화</a:t>
            </a:r>
            <a:r>
              <a:rPr lang="en-US" altLang="ko-KR" sz="24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24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4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안경 낀 아이와</a:t>
            </a:r>
            <a:r>
              <a:rPr lang="en-US" altLang="ko-KR" sz="24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sz="24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4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모자 쓴 아이</a:t>
            </a:r>
            <a:endParaRPr lang="ko-KR" altLang="en-US" sz="2400" dirty="0">
              <a:solidFill>
                <a:srgbClr val="FF006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AutoShape 8" descr="http://mail.naver.com/read/image/?mailSN=105849&amp;attachIndex=7&amp;contentType=image/jpeg&amp;offset=10387906&amp;size=2646206&amp;mimeSN=1443877573.843962.23881.867843&amp;org=1&amp;u=sjlf29"/>
          <p:cNvSpPr>
            <a:spLocks noChangeAspect="1" noChangeArrowheads="1"/>
          </p:cNvSpPr>
          <p:nvPr/>
        </p:nvSpPr>
        <p:spPr bwMode="auto">
          <a:xfrm>
            <a:off x="-533400" y="-263525"/>
            <a:ext cx="56235600" cy="394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9808" cy="34458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9"/>
            <a:ext cx="6137426" cy="34523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70" y="0"/>
            <a:ext cx="6121729" cy="344347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092"/>
            <a:ext cx="6110057" cy="343690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40" y="3421092"/>
            <a:ext cx="6110059" cy="34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723900" y="356456"/>
            <a:ext cx="10744200" cy="1019175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세로 제목 2"/>
          <p:cNvSpPr>
            <a:spLocks noGrp="1"/>
          </p:cNvSpPr>
          <p:nvPr>
            <p:ph type="title"/>
          </p:nvPr>
        </p:nvSpPr>
        <p:spPr>
          <a:xfrm>
            <a:off x="838200" y="204597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ko-KR" altLang="en-US" sz="36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각자 배역을 맡아서 연기자</a:t>
            </a:r>
            <a:r>
              <a:rPr lang="en-US" altLang="ko-KR" sz="36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36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성우처럼 친구들과 녹음하기</a:t>
            </a:r>
            <a:endParaRPr lang="ko-KR" altLang="en-US" sz="3600" dirty="0">
              <a:solidFill>
                <a:srgbClr val="FF006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75" y="1530160"/>
            <a:ext cx="3608099" cy="240539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64" y="4055956"/>
            <a:ext cx="4282140" cy="24054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779" y="1500228"/>
            <a:ext cx="3253525" cy="243533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75" y="4055956"/>
            <a:ext cx="3608099" cy="24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990725" y="2832894"/>
            <a:ext cx="8210550" cy="1019175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2689225"/>
            <a:ext cx="10515600" cy="1325563"/>
          </a:xfrm>
        </p:spPr>
        <p:txBody>
          <a:bodyPr/>
          <a:lstStyle/>
          <a:p>
            <a:pPr algn="ctr"/>
            <a:r>
              <a:rPr lang="ko-KR" altLang="en-US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예시 영상</a:t>
            </a:r>
            <a:r>
              <a:rPr lang="en-US" altLang="ko-KR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오디오동화 보기</a:t>
            </a:r>
            <a:endParaRPr lang="ko-KR" altLang="en-US" dirty="0">
              <a:solidFill>
                <a:srgbClr val="FF006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57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제목 2"/>
          <p:cNvSpPr>
            <a:spLocks noGrp="1"/>
          </p:cNvSpPr>
          <p:nvPr>
            <p:ph type="title" orient="vert"/>
          </p:nvPr>
        </p:nvSpPr>
        <p:spPr>
          <a:xfrm>
            <a:off x="9959473" y="365124"/>
            <a:ext cx="1638300" cy="6035675"/>
          </a:xfrm>
        </p:spPr>
        <p:txBody>
          <a:bodyPr/>
          <a:lstStyle/>
          <a:p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그림 그려서 직접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동화책을 만들어보기</a:t>
            </a:r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type="body" orient="vert" idx="1"/>
          </p:nvPr>
        </p:nvSpPr>
        <p:spPr>
          <a:xfrm>
            <a:off x="911145" y="365124"/>
            <a:ext cx="7734300" cy="5811838"/>
          </a:xfrm>
        </p:spPr>
        <p:txBody>
          <a:bodyPr/>
          <a:lstStyle/>
          <a:p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54" y="157092"/>
            <a:ext cx="2774197" cy="20806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17" y="2360503"/>
            <a:ext cx="2983599" cy="19890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0" y="2372200"/>
            <a:ext cx="2774197" cy="194532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31" y="157092"/>
            <a:ext cx="2967185" cy="208064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89" y="157092"/>
            <a:ext cx="2550329" cy="363699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0992" y="4071814"/>
            <a:ext cx="1945322" cy="277419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17" y="4472332"/>
            <a:ext cx="2967184" cy="22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1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5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990725" y="337349"/>
            <a:ext cx="8210550" cy="1019175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70C0"/>
              </a:solidFill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222256"/>
            <a:ext cx="10515600" cy="1325563"/>
          </a:xfrm>
        </p:spPr>
        <p:txBody>
          <a:bodyPr/>
          <a:lstStyle/>
          <a:p>
            <a:pPr algn="ctr"/>
            <a:r>
              <a:rPr lang="ko-KR" altLang="en-US" dirty="0" err="1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올리볼리</a:t>
            </a:r>
            <a:r>
              <a:rPr lang="ko-KR" altLang="en-US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그림동화 소개</a:t>
            </a:r>
            <a:endParaRPr lang="ko-KR" altLang="en-US" dirty="0">
              <a:solidFill>
                <a:srgbClr val="FF006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0695" r="31719" b="32531"/>
          <a:stretch/>
        </p:blipFill>
        <p:spPr>
          <a:xfrm>
            <a:off x="1492147" y="1825625"/>
            <a:ext cx="92077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7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8" descr="http://mail.naver.com/read/image/?mailSN=105849&amp;attachIndex=7&amp;contentType=image/jpeg&amp;offset=10387906&amp;size=2646206&amp;mimeSN=1443877573.843962.23881.867843&amp;org=1&amp;u=sjlf29"/>
          <p:cNvSpPr>
            <a:spLocks noChangeAspect="1" noChangeArrowheads="1"/>
          </p:cNvSpPr>
          <p:nvPr/>
        </p:nvSpPr>
        <p:spPr bwMode="auto">
          <a:xfrm>
            <a:off x="76200" y="-136525"/>
            <a:ext cx="56235600" cy="394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4800" y="3924300"/>
            <a:ext cx="3704860" cy="2135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팔레스타인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작은 개미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르완다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주문을 외워 봐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몽골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사슴과 낙타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마지막 설인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우즈베키스탄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할아버지와 도깨비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필리핀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원숭이와 </a:t>
            </a:r>
            <a:r>
              <a:rPr lang="ko-KR" altLang="en-US" dirty="0" smtClean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거북이</a:t>
            </a:r>
            <a:endParaRPr lang="ko-KR" altLang="en-US" dirty="0">
              <a:solidFill>
                <a:srgbClr val="E7E6E6">
                  <a:lumMod val="50000"/>
                </a:srgb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2525" y="3924300"/>
            <a:ext cx="4286751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티베트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</a:t>
            </a:r>
            <a:r>
              <a:rPr lang="ko-KR" altLang="en-US" dirty="0" err="1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야크입니다</a:t>
            </a:r>
            <a:endParaRPr lang="ko-KR" altLang="en-US" dirty="0">
              <a:solidFill>
                <a:srgbClr val="E7E6E6">
                  <a:lumMod val="50000"/>
                </a:srgb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베트남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벌을 받은 바위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인도네시아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 err="1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띠문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dirty="0" err="1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으마스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선녀의 </a:t>
            </a:r>
            <a:r>
              <a:rPr lang="ko-KR" altLang="en-US" dirty="0" err="1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날개옷</a:t>
            </a:r>
            <a:endParaRPr lang="ko-KR" altLang="en-US" dirty="0">
              <a:solidFill>
                <a:srgbClr val="E7E6E6">
                  <a:lumMod val="50000"/>
                </a:srgb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이란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여우와 달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모자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 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dirty="0" err="1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신돌은</a:t>
            </a:r>
            <a:r>
              <a:rPr lang="ko-KR" altLang="en-US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dirty="0" err="1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어디있수꽈</a:t>
            </a:r>
            <a:r>
              <a:rPr lang="en-US" altLang="ko-KR" dirty="0">
                <a:solidFill>
                  <a:srgbClr val="E7E6E6">
                    <a:lumMod val="50000"/>
                  </a:srgb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dirty="0">
              <a:solidFill>
                <a:srgbClr val="E7E6E6">
                  <a:lumMod val="50000"/>
                </a:srgb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o-KR" altLang="en-US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3" y="915103"/>
            <a:ext cx="608647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5"/>
          <p:cNvSpPr txBox="1">
            <a:spLocks/>
          </p:cNvSpPr>
          <p:nvPr/>
        </p:nvSpPr>
        <p:spPr>
          <a:xfrm>
            <a:off x="556085" y="2107996"/>
            <a:ext cx="4730290" cy="400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르완다 동화 </a:t>
            </a:r>
            <a:r>
              <a:rPr lang="en-US" altLang="ko-KR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– </a:t>
            </a: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주문을 외워봐</a:t>
            </a:r>
            <a:endParaRPr lang="en-US" altLang="ko-KR" sz="24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2400" b="1" dirty="0" smtClean="0">
                <a:solidFill>
                  <a:srgbClr val="92D05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인도네시아 </a:t>
            </a:r>
            <a:r>
              <a:rPr lang="ko-KR" altLang="en-US" sz="2400" b="1" dirty="0">
                <a:solidFill>
                  <a:srgbClr val="92D05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동화 </a:t>
            </a:r>
            <a:r>
              <a:rPr lang="en-US" altLang="ko-KR" sz="2400" b="1" dirty="0">
                <a:solidFill>
                  <a:srgbClr val="92D05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– </a:t>
            </a:r>
            <a:r>
              <a:rPr lang="ko-KR" altLang="en-US" sz="2400" b="1" dirty="0">
                <a:solidFill>
                  <a:srgbClr val="92D05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선녀와 </a:t>
            </a:r>
            <a:r>
              <a:rPr lang="ko-KR" altLang="en-US" sz="2400" b="1" dirty="0" err="1">
                <a:solidFill>
                  <a:srgbClr val="92D050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날개옷</a:t>
            </a:r>
            <a:endParaRPr lang="en-US" altLang="ko-KR" sz="2400" b="1" dirty="0">
              <a:solidFill>
                <a:srgbClr val="92D050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2400" b="1" dirty="0" smtClean="0">
                <a:solidFill>
                  <a:schemeClr val="accent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베트남 </a:t>
            </a:r>
            <a:r>
              <a:rPr lang="ko-KR" altLang="en-US" sz="2400" b="1" dirty="0">
                <a:solidFill>
                  <a:schemeClr val="accent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동화 </a:t>
            </a:r>
            <a:r>
              <a:rPr lang="en-US" altLang="ko-KR" sz="2400" b="1" dirty="0">
                <a:solidFill>
                  <a:schemeClr val="accent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– </a:t>
            </a:r>
            <a:r>
              <a:rPr lang="ko-KR" altLang="en-US" sz="2400" b="1" dirty="0">
                <a:solidFill>
                  <a:schemeClr val="accent2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나무꾼과 선녀</a:t>
            </a:r>
            <a:endParaRPr lang="en-US" altLang="ko-KR" sz="2400" b="1" dirty="0">
              <a:solidFill>
                <a:schemeClr val="accent2"/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2400" b="1" dirty="0" smtClean="0">
                <a:solidFill>
                  <a:schemeClr val="accent5">
                    <a:lumMod val="50000"/>
                  </a:schemeClr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한국 </a:t>
            </a:r>
            <a:r>
              <a:rPr lang="ko-KR" altLang="en-US" sz="2400" b="1" dirty="0">
                <a:solidFill>
                  <a:schemeClr val="accent5">
                    <a:lumMod val="50000"/>
                  </a:schemeClr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동화 </a:t>
            </a:r>
            <a:r>
              <a:rPr lang="en-US" altLang="ko-KR" sz="2400" b="1" dirty="0">
                <a:solidFill>
                  <a:schemeClr val="accent5">
                    <a:lumMod val="50000"/>
                  </a:schemeClr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– </a:t>
            </a:r>
            <a:r>
              <a:rPr lang="ko-KR" altLang="en-US" sz="2400" b="1" dirty="0">
                <a:solidFill>
                  <a:schemeClr val="accent5">
                    <a:lumMod val="50000"/>
                  </a:schemeClr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선녀와 나무꾼</a:t>
            </a:r>
            <a:endParaRPr lang="en-US" altLang="ko-KR" sz="2400" b="1" dirty="0">
              <a:solidFill>
                <a:schemeClr val="accent5">
                  <a:lumMod val="50000"/>
                </a:schemeClr>
              </a:solidFill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2400" dirty="0" smtClean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필리핀 </a:t>
            </a: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동화 </a:t>
            </a:r>
            <a:r>
              <a:rPr lang="en-US" altLang="ko-KR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– </a:t>
            </a: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원숭이와 거북이</a:t>
            </a:r>
            <a:endParaRPr lang="en-US" altLang="ko-KR" sz="24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2400" dirty="0" smtClean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태국 </a:t>
            </a: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동화 </a:t>
            </a:r>
            <a:r>
              <a:rPr lang="en-US" altLang="ko-KR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– </a:t>
            </a: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수박왕자</a:t>
            </a:r>
            <a:endParaRPr lang="en-US" altLang="ko-KR" sz="24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2400" dirty="0" smtClean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몽골 </a:t>
            </a: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동화 </a:t>
            </a:r>
            <a:r>
              <a:rPr lang="en-US" altLang="ko-KR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– </a:t>
            </a:r>
            <a:r>
              <a:rPr lang="ko-KR" altLang="en-US" sz="2400" dirty="0" err="1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게르</a:t>
            </a: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 이야기</a:t>
            </a:r>
            <a:endParaRPr lang="en-US" altLang="ko-KR" sz="24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2400" dirty="0" smtClean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레바논 </a:t>
            </a: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동화 </a:t>
            </a:r>
            <a:r>
              <a:rPr lang="en-US" altLang="ko-KR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– </a:t>
            </a:r>
            <a:r>
              <a:rPr lang="ko-KR" altLang="en-US" sz="2400" dirty="0">
                <a:latin typeface="나눔스퀘어OTF" panose="020B0600000101010101" pitchFamily="34" charset="-127"/>
                <a:ea typeface="나눔스퀘어OTF" panose="020B0600000101010101" pitchFamily="34" charset="-127"/>
              </a:rPr>
              <a:t>알쏭달쏭 엄마의 말</a:t>
            </a:r>
            <a:endParaRPr lang="en-US" altLang="ko-KR" sz="2400" dirty="0">
              <a:latin typeface="나눔스퀘어OTF" panose="020B0600000101010101" pitchFamily="34" charset="-127"/>
              <a:ea typeface="나눔스퀘어OTF" panose="020B0600000101010101" pitchFamily="34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90725" y="359165"/>
            <a:ext cx="8210550" cy="1019175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2921230" y="632617"/>
            <a:ext cx="6349540" cy="700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35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다양한 나라</a:t>
            </a:r>
            <a:r>
              <a:rPr lang="en-US" altLang="ko-KR" sz="35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35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다양한 동화 알아보기</a:t>
            </a:r>
            <a:endParaRPr lang="en-US" altLang="ko-KR" sz="3500" dirty="0" smtClean="0">
              <a:solidFill>
                <a:srgbClr val="FF006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t="3716"/>
          <a:stretch/>
        </p:blipFill>
        <p:spPr>
          <a:xfrm>
            <a:off x="5571797" y="1606939"/>
            <a:ext cx="6081037" cy="500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0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182624" y="2881312"/>
            <a:ext cx="9826752" cy="1019175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안경 낀 아이와 모자 쓴 아이</a:t>
            </a:r>
            <a:r>
              <a:rPr lang="en-US" altLang="ko-KR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보기</a:t>
            </a:r>
            <a:endParaRPr lang="ko-KR" altLang="en-US" dirty="0">
              <a:solidFill>
                <a:srgbClr val="FF006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02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838199" y="518318"/>
            <a:ext cx="10515602" cy="1019175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66"/>
              </a:solidFill>
            </a:endParaRPr>
          </a:p>
        </p:txBody>
      </p:sp>
      <p:sp>
        <p:nvSpPr>
          <p:cNvPr id="3" name="세로 제목 2"/>
          <p:cNvSpPr>
            <a:spLocks noGrp="1"/>
          </p:cNvSpPr>
          <p:nvPr>
            <p:ph type="title"/>
          </p:nvPr>
        </p:nvSpPr>
        <p:spPr>
          <a:xfrm>
            <a:off x="838199" y="4032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lang="ko-KR" altLang="en-US" sz="40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안경 낀 아이와 모자 쓴 아이</a:t>
            </a:r>
            <a:r>
              <a:rPr lang="en-US" altLang="ko-KR" sz="40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4000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속 이란 문화 보기</a:t>
            </a:r>
            <a:endParaRPr lang="ko-KR" altLang="en-US" sz="4000" dirty="0">
              <a:solidFill>
                <a:srgbClr val="FF006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838199" y="1843881"/>
            <a:ext cx="7743827" cy="457296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나라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이란 이슬람 공화국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수도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테헤란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위치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서남아시아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언어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페르시아어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인구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8,201 </a:t>
            </a:r>
            <a:r>
              <a:rPr lang="ko-KR" altLang="en-US" sz="24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만명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(2018)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종족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페르시아인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(61%), </a:t>
            </a:r>
            <a:r>
              <a:rPr lang="ko-KR" altLang="en-US" sz="2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아제르바이잔족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(16%),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	    </a:t>
            </a:r>
            <a:r>
              <a:rPr lang="ko-KR" altLang="en-US" sz="2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쿠르드족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(10%), </a:t>
            </a:r>
            <a:r>
              <a:rPr lang="ko-KR" altLang="en-US" sz="2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루르족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(6%), </a:t>
            </a:r>
            <a:r>
              <a:rPr lang="ko-KR" altLang="en-US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기타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(7%)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지리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- </a:t>
            </a:r>
            <a:r>
              <a:rPr lang="ko-KR" altLang="en-US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산악지대가 반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나머지는 사막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황야 및 평야</a:t>
            </a:r>
            <a:endParaRPr lang="en-US" altLang="ko-KR" sz="22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주변 나라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사우디아라비아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쿠웨이트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이라크</a:t>
            </a:r>
            <a:r>
              <a:rPr lang="en-US" altLang="ko-KR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아프가니스탄</a:t>
            </a:r>
            <a:endParaRPr lang="en-US" altLang="ko-KR" sz="22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64" y="2257027"/>
            <a:ext cx="2766735" cy="184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7724" y="257176"/>
            <a:ext cx="4486275" cy="98901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rgbClr val="FF0066"/>
                </a:solidFill>
                <a:latin typeface="1훈정글북 Regular" panose="02020603020101020101" pitchFamily="18" charset="-127"/>
                <a:ea typeface="1훈정글북 Regular" panose="02020603020101020101" pitchFamily="18" charset="-127"/>
              </a:rPr>
              <a:t>이란 지도와 풍경</a:t>
            </a:r>
            <a:endParaRPr lang="ko-KR" altLang="en-US" dirty="0">
              <a:solidFill>
                <a:srgbClr val="FF0066"/>
              </a:solidFill>
              <a:latin typeface="1훈정글북 Regular" panose="02020603020101020101" pitchFamily="18" charset="-127"/>
              <a:ea typeface="1훈정글북 Regular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" y="1389063"/>
            <a:ext cx="5072648" cy="505573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8" y="0"/>
            <a:ext cx="5845451" cy="388137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8" y="3569934"/>
            <a:ext cx="5845451" cy="328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005571" y="1810523"/>
            <a:ext cx="10515600" cy="323695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동화 내용 그림 그리기</a:t>
            </a:r>
            <a:r>
              <a:rPr lang="en-US" altLang="ko-KR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/>
            </a:r>
            <a:br>
              <a:rPr lang="en-US" altLang="ko-KR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&amp;</a:t>
            </a:r>
            <a:br>
              <a:rPr lang="en-US" altLang="ko-KR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dirty="0" smtClean="0">
                <a:solidFill>
                  <a:srgbClr val="FF0066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동화 직접 녹음하기</a:t>
            </a:r>
            <a:endParaRPr lang="ko-KR" altLang="en-US" dirty="0">
              <a:solidFill>
                <a:srgbClr val="FF0066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21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200</Words>
  <Application>Microsoft Macintosh PowerPoint</Application>
  <PresentationFormat>와이드스크린</PresentationFormat>
  <Paragraphs>38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1훈정글북 Regular</vt:lpstr>
      <vt:lpstr>나눔바른고딕</vt:lpstr>
      <vt:lpstr>나눔스퀘어OTF</vt:lpstr>
      <vt:lpstr>나눔스퀘어OTF Bold</vt:lpstr>
      <vt:lpstr>맑은 고딕</vt:lpstr>
      <vt:lpstr>Wingdings</vt:lpstr>
      <vt:lpstr>Arial</vt:lpstr>
      <vt:lpstr>Office 테마</vt:lpstr>
      <vt:lpstr>올리볼리 그림동화 ‘안경 낀 아이와 모자 쓴 아이’와 미디어를 활용한 문화다양성 수업하기</vt:lpstr>
      <vt:lpstr>PowerPoint 프레젠테이션</vt:lpstr>
      <vt:lpstr>올리볼리 그림동화 소개</vt:lpstr>
      <vt:lpstr>PowerPoint 프레젠테이션</vt:lpstr>
      <vt:lpstr>PowerPoint 프레젠테이션</vt:lpstr>
      <vt:lpstr>‘안경 낀 아이와 모자 쓴 아이’ 보기</vt:lpstr>
      <vt:lpstr>‘안경 낀 아이와 모자 쓴 아이’ 속 이란 문화 보기</vt:lpstr>
      <vt:lpstr>이란 지도와 풍경</vt:lpstr>
      <vt:lpstr>동화 내용 그림 그리기 &amp; 동화 직접 녹음하기</vt:lpstr>
      <vt:lpstr>이란 동화 안경 낀 아이와 모자 쓴 아이</vt:lpstr>
      <vt:lpstr>각자 배역을 맡아서 연기자, 성우처럼 친구들과 녹음하기</vt:lpstr>
      <vt:lpstr>예시 영상, 오디오동화 보기</vt:lpstr>
      <vt:lpstr>그림 그려서 직접 동화책을 만들어보기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동화와 미디어가 만났을 때…</dc:title>
  <dc:creator>donghaeng</dc:creator>
  <cp:lastModifiedBy>Microsoft Office 사용자</cp:lastModifiedBy>
  <cp:revision>76</cp:revision>
  <dcterms:created xsi:type="dcterms:W3CDTF">2015-11-09T10:37:22Z</dcterms:created>
  <dcterms:modified xsi:type="dcterms:W3CDTF">2019-03-04T07:47:37Z</dcterms:modified>
</cp:coreProperties>
</file>