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7" r:id="rId3"/>
    <p:sldId id="298" r:id="rId4"/>
    <p:sldId id="323" r:id="rId5"/>
    <p:sldId id="324" r:id="rId6"/>
    <p:sldId id="325" r:id="rId7"/>
    <p:sldId id="318" r:id="rId8"/>
    <p:sldId id="300" r:id="rId9"/>
    <p:sldId id="293" r:id="rId10"/>
    <p:sldId id="322" r:id="rId11"/>
    <p:sldId id="291" r:id="rId12"/>
    <p:sldId id="313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80A9"/>
    <a:srgbClr val="FFCCCC"/>
    <a:srgbClr val="FFCCFF"/>
    <a:srgbClr val="0033CC"/>
    <a:srgbClr val="0000FF"/>
    <a:srgbClr val="FEB9D1"/>
    <a:srgbClr val="6CC4F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2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57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15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522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69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28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41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774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1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07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07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6EEF-E56A-46D5-BC0B-0C804C2E2F1B}" type="datetimeFigureOut">
              <a:rPr lang="ko-KR" altLang="en-US" smtClean="0"/>
              <a:t>2019. 3. 4.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EFF8-D974-4E6E-92E0-3952FF0C2F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747710" y="588486"/>
            <a:ext cx="10658475" cy="19539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/>
          <p:cNvSpPr txBox="1">
            <a:spLocks/>
          </p:cNvSpPr>
          <p:nvPr/>
        </p:nvSpPr>
        <p:spPr>
          <a:xfrm>
            <a:off x="747709" y="662970"/>
            <a:ext cx="10658475" cy="180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올리볼리 그림동화 </a:t>
            </a:r>
            <a:r>
              <a:rPr lang="en-US" altLang="ko-KR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원숭이와 거북이</a:t>
            </a:r>
            <a:r>
              <a:rPr lang="en-US" altLang="ko-KR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와 </a:t>
            </a:r>
            <a:endParaRPr lang="en-US" altLang="ko-KR" sz="3600" b="1" dirty="0" smtClean="0">
              <a:solidFill>
                <a:srgbClr val="FF0066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00000"/>
              </a:lnSpc>
            </a:pPr>
            <a:r>
              <a:rPr lang="ko-KR" altLang="en-US" sz="3600" b="1" dirty="0" smtClean="0">
                <a:solidFill>
                  <a:srgbClr val="FF0066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미디어를 활용한 문화다양성 수업하기</a:t>
            </a:r>
            <a:endParaRPr lang="ko-KR" altLang="en-US" sz="3600" b="1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8" y="2797172"/>
            <a:ext cx="2865481" cy="3268953"/>
          </a:xfrm>
          <a:prstGeom prst="rect">
            <a:avLst/>
          </a:prstGeom>
        </p:spPr>
      </p:pic>
      <p:sp>
        <p:nvSpPr>
          <p:cNvPr id="11" name="제목 3"/>
          <p:cNvSpPr txBox="1">
            <a:spLocks/>
          </p:cNvSpPr>
          <p:nvPr/>
        </p:nvSpPr>
        <p:spPr>
          <a:xfrm>
            <a:off x="7509689" y="6066125"/>
            <a:ext cx="4351506" cy="791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0070C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문화다양성 교육자 강민기</a:t>
            </a:r>
            <a:r>
              <a:rPr lang="en-US" altLang="ko-KR" sz="2800" b="1" dirty="0" smtClean="0">
                <a:solidFill>
                  <a:srgbClr val="0070C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2800" b="1" dirty="0" smtClean="0">
                <a:solidFill>
                  <a:srgbClr val="0070C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민경호 제작</a:t>
            </a:r>
            <a:endParaRPr lang="ko-KR" altLang="en-US" sz="2800" b="1" dirty="0">
              <a:solidFill>
                <a:srgbClr val="0070C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99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7724" y="257176"/>
            <a:ext cx="4486275" cy="989012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필리핀 지도</a:t>
            </a:r>
            <a:r>
              <a:rPr lang="ko-KR" altLang="en-US" sz="3600" dirty="0" smtClean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와</a:t>
            </a:r>
            <a:r>
              <a:rPr lang="ko-KR" altLang="en-US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풍경</a:t>
            </a:r>
            <a:endParaRPr lang="ko-KR" altLang="en-US" sz="3600" dirty="0">
              <a:solidFill>
                <a:srgbClr val="FF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1011" y="257176"/>
            <a:ext cx="5471192" cy="63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76" y="1246187"/>
            <a:ext cx="5846121" cy="438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76" y="2695074"/>
            <a:ext cx="5852229" cy="390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5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723900" y="356456"/>
            <a:ext cx="10744200" cy="1019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" name="세로 제목 2"/>
          <p:cNvSpPr>
            <a:spLocks noGrp="1"/>
          </p:cNvSpPr>
          <p:nvPr>
            <p:ph type="title"/>
          </p:nvPr>
        </p:nvSpPr>
        <p:spPr>
          <a:xfrm>
            <a:off x="838200" y="174665"/>
            <a:ext cx="1051560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각자 배역을 맡아서 연기자</a:t>
            </a:r>
            <a:r>
              <a:rPr lang="en-US" altLang="ko-KR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성우처럼 친구들과 녹음하기</a:t>
            </a:r>
            <a:endParaRPr lang="ko-KR" altLang="en-US" sz="3600" dirty="0">
              <a:solidFill>
                <a:srgbClr val="FF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75" y="1530160"/>
            <a:ext cx="3608099" cy="240539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164" y="4055956"/>
            <a:ext cx="4282140" cy="2405400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79" y="1500228"/>
            <a:ext cx="3253525" cy="243533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75" y="4055956"/>
            <a:ext cx="3608099" cy="2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1810523"/>
            <a:ext cx="10515600" cy="323695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동화 내용 그림 그리기</a:t>
            </a:r>
            <a:r>
              <a:rPr lang="en-US" altLang="ko-KR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&amp;</a:t>
            </a:r>
            <a:br>
              <a:rPr lang="en-US" altLang="ko-KR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동화 직접 녹음하기</a:t>
            </a:r>
            <a:endParaRPr lang="ko-KR" altLang="en-US" dirty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2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990725" y="481728"/>
            <a:ext cx="8210550" cy="1019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366635"/>
            <a:ext cx="10515600" cy="1325563"/>
          </a:xfrm>
        </p:spPr>
        <p:txBody>
          <a:bodyPr/>
          <a:lstStyle/>
          <a:p>
            <a:pPr algn="ctr"/>
            <a:r>
              <a:rPr lang="ko-KR" altLang="en-US" b="1" dirty="0" err="1" smtClean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올리볼리</a:t>
            </a:r>
            <a:r>
              <a:rPr lang="ko-KR" altLang="en-US" b="1" dirty="0" smtClean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그림동화 소개</a:t>
            </a:r>
            <a:endParaRPr lang="ko-KR" altLang="en-US" b="1" dirty="0">
              <a:solidFill>
                <a:srgbClr val="0070C0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838200" y="1970004"/>
            <a:ext cx="10515600" cy="4351338"/>
          </a:xfrm>
        </p:spPr>
        <p:txBody>
          <a:bodyPr/>
          <a:lstStyle/>
          <a:p>
            <a:endParaRPr lang="en-US" altLang="ko-KR" dirty="0" smtClean="0">
              <a:latin typeface="Koverwatch" panose="02020603020101020101" pitchFamily="18" charset="-127"/>
              <a:ea typeface="Koverwatch" panose="02020603020101020101" pitchFamily="18" charset="-127"/>
            </a:endParaRPr>
          </a:p>
          <a:p>
            <a:endParaRPr lang="ko-KR" altLang="en-US" dirty="0"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0695" r="31719" b="32531"/>
          <a:stretch/>
        </p:blipFill>
        <p:spPr>
          <a:xfrm>
            <a:off x="993018" y="1807291"/>
            <a:ext cx="10205964" cy="482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990725" y="337349"/>
            <a:ext cx="8210550" cy="1019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838200" y="222256"/>
            <a:ext cx="10515600" cy="1325563"/>
          </a:xfrm>
        </p:spPr>
        <p:txBody>
          <a:bodyPr/>
          <a:lstStyle/>
          <a:p>
            <a:pPr algn="ctr"/>
            <a:r>
              <a:rPr lang="ko-KR" altLang="en-US" dirty="0" err="1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올리볼리</a:t>
            </a:r>
            <a:r>
              <a:rPr lang="ko-KR" altLang="en-US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그림동화 소개</a:t>
            </a:r>
            <a:endParaRPr lang="ko-KR" altLang="en-US" dirty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t="10695" r="31719" b="32531"/>
          <a:stretch/>
        </p:blipFill>
        <p:spPr>
          <a:xfrm>
            <a:off x="1492147" y="1825625"/>
            <a:ext cx="92077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 descr="http://mail.naver.com/read/image/?mailSN=105849&amp;attachIndex=7&amp;contentType=image/jpeg&amp;offset=10387906&amp;size=2646206&amp;mimeSN=1443877573.843962.23881.867843&amp;org=1&amp;u=sjlf29"/>
          <p:cNvSpPr>
            <a:spLocks noChangeAspect="1" noChangeArrowheads="1"/>
          </p:cNvSpPr>
          <p:nvPr/>
        </p:nvSpPr>
        <p:spPr bwMode="auto">
          <a:xfrm>
            <a:off x="76200" y="-136525"/>
            <a:ext cx="56235600" cy="394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800" y="3924300"/>
            <a:ext cx="3704860" cy="2135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팔레스타인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작은 개미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르완다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주문을 외워 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몽골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사슴과 낙타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마지막 설인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우즈베키스탄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할아버지와 도깨비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필리핀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원숭이와 </a:t>
            </a:r>
            <a:r>
              <a:rPr lang="ko-KR" altLang="en-US" dirty="0" smtClean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거북이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2525" y="3924300"/>
            <a:ext cx="4286751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티베트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나는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야크입니다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베트남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벌을 받은 바위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인도네시아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띠문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으마스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선녀의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날개옷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이란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여우와 달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모자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한국 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신돌은</a:t>
            </a:r>
            <a:r>
              <a:rPr lang="ko-KR" altLang="en-US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어디있수꽈</a:t>
            </a:r>
            <a:r>
              <a:rPr lang="en-US" altLang="ko-KR" dirty="0">
                <a:solidFill>
                  <a:srgbClr val="E7E6E6">
                    <a:lumMod val="50000"/>
                  </a:srgb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dirty="0">
              <a:solidFill>
                <a:srgbClr val="E7E6E6">
                  <a:lumMod val="50000"/>
                </a:srgb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ko-KR" altLang="en-US" dirty="0">
              <a:solidFill>
                <a:prstClr val="black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3" y="915103"/>
            <a:ext cx="60864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5"/>
          <p:cNvSpPr txBox="1">
            <a:spLocks/>
          </p:cNvSpPr>
          <p:nvPr/>
        </p:nvSpPr>
        <p:spPr>
          <a:xfrm>
            <a:off x="556085" y="2107996"/>
            <a:ext cx="4730290" cy="400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르완다 동화 </a:t>
            </a:r>
            <a:r>
              <a:rPr lang="en-US" altLang="ko-KR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주문을 외워봐</a:t>
            </a:r>
            <a:endParaRPr lang="en-US" altLang="ko-KR" sz="2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b="1" dirty="0" smtClean="0">
                <a:solidFill>
                  <a:srgbClr val="92D05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인도네시아 </a:t>
            </a:r>
            <a:r>
              <a:rPr lang="ko-KR" altLang="en-US" sz="2400" b="1" dirty="0">
                <a:solidFill>
                  <a:srgbClr val="92D05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동화 </a:t>
            </a:r>
            <a:r>
              <a:rPr lang="en-US" altLang="ko-KR" sz="2400" b="1" dirty="0">
                <a:solidFill>
                  <a:srgbClr val="92D05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b="1" dirty="0">
                <a:solidFill>
                  <a:srgbClr val="92D05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선녀와 </a:t>
            </a:r>
            <a:r>
              <a:rPr lang="ko-KR" altLang="en-US" sz="2400" b="1" dirty="0" err="1">
                <a:solidFill>
                  <a:srgbClr val="92D050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날개옷</a:t>
            </a:r>
            <a:endParaRPr lang="en-US" altLang="ko-KR" sz="2400" b="1" dirty="0">
              <a:solidFill>
                <a:srgbClr val="92D050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b="1" dirty="0" smtClean="0">
                <a:solidFill>
                  <a:schemeClr val="accent2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베트남 </a:t>
            </a:r>
            <a:r>
              <a:rPr lang="ko-KR" altLang="en-US" sz="2400" b="1" dirty="0">
                <a:solidFill>
                  <a:schemeClr val="accent2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동화 </a:t>
            </a:r>
            <a:r>
              <a:rPr lang="en-US" altLang="ko-KR" sz="2400" b="1" dirty="0">
                <a:solidFill>
                  <a:schemeClr val="accent2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b="1" dirty="0">
                <a:solidFill>
                  <a:schemeClr val="accent2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나무꾼과 선녀</a:t>
            </a:r>
            <a:endParaRPr lang="en-US" altLang="ko-KR" sz="2400" b="1" dirty="0">
              <a:solidFill>
                <a:schemeClr val="accent2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b="1" dirty="0" smtClean="0">
                <a:solidFill>
                  <a:schemeClr val="accent5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한국 </a:t>
            </a:r>
            <a:r>
              <a:rPr lang="ko-KR" altLang="en-US" sz="2400" b="1" dirty="0">
                <a:solidFill>
                  <a:schemeClr val="accent5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동화 </a:t>
            </a:r>
            <a:r>
              <a:rPr lang="en-US" altLang="ko-KR" sz="2400" b="1" dirty="0">
                <a:solidFill>
                  <a:schemeClr val="accent5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b="1" dirty="0">
                <a:solidFill>
                  <a:schemeClr val="accent5">
                    <a:lumMod val="50000"/>
                  </a:schemeClr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선녀와 나무꾼</a:t>
            </a:r>
            <a:endParaRPr lang="en-US" altLang="ko-KR" sz="2400" b="1" dirty="0">
              <a:solidFill>
                <a:schemeClr val="accent5">
                  <a:lumMod val="50000"/>
                </a:schemeClr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필리핀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동화 </a:t>
            </a:r>
            <a:r>
              <a:rPr lang="en-US" altLang="ko-KR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원숭이와 거북이</a:t>
            </a:r>
            <a:endParaRPr lang="en-US" altLang="ko-KR" sz="2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태국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동화 </a:t>
            </a:r>
            <a:r>
              <a:rPr lang="en-US" altLang="ko-KR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수박왕자</a:t>
            </a:r>
            <a:endParaRPr lang="en-US" altLang="ko-KR" sz="2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몽골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동화 </a:t>
            </a:r>
            <a:r>
              <a:rPr lang="en-US" altLang="ko-KR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게르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이야기</a:t>
            </a:r>
            <a:endParaRPr lang="en-US" altLang="ko-KR" sz="2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o-KR" altLang="en-US" sz="2400" dirty="0" smtClean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레바논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동화 </a:t>
            </a:r>
            <a:r>
              <a:rPr lang="en-US" altLang="ko-KR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– </a:t>
            </a:r>
            <a:r>
              <a:rPr lang="ko-KR" altLang="en-US" sz="24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알쏭달쏭 엄마의 말</a:t>
            </a:r>
            <a:endParaRPr lang="en-US" altLang="ko-KR" sz="24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990725" y="359165"/>
            <a:ext cx="8210550" cy="1019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2921230" y="632617"/>
            <a:ext cx="6349540" cy="7008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500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나라</a:t>
            </a:r>
            <a:r>
              <a:rPr lang="en-US" altLang="ko-KR" sz="3500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3500" dirty="0" smtClean="0">
                <a:solidFill>
                  <a:srgbClr val="FF0066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동화 알아보기</a:t>
            </a:r>
            <a:endParaRPr lang="en-US" altLang="ko-KR" sz="3500" dirty="0" smtClean="0">
              <a:solidFill>
                <a:srgbClr val="FF0066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3716"/>
          <a:stretch/>
        </p:blipFill>
        <p:spPr>
          <a:xfrm>
            <a:off x="5571797" y="1606939"/>
            <a:ext cx="6081037" cy="50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990725" y="2881312"/>
            <a:ext cx="8210550" cy="1019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 dirty="0">
              <a:solidFill>
                <a:srgbClr val="00B0F0"/>
              </a:solidFill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7341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0070C0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‘</a:t>
            </a:r>
            <a:r>
              <a:rPr lang="ko-KR" altLang="en-US" dirty="0" smtClean="0">
                <a:solidFill>
                  <a:srgbClr val="0070C0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원숭이와 거북이</a:t>
            </a:r>
            <a:r>
              <a:rPr lang="en-US" altLang="ko-KR" dirty="0" smtClean="0">
                <a:solidFill>
                  <a:srgbClr val="0070C0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’</a:t>
            </a:r>
            <a:r>
              <a:rPr lang="ko-KR" altLang="en-US" dirty="0" smtClean="0">
                <a:solidFill>
                  <a:srgbClr val="0070C0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 </a:t>
            </a:r>
            <a:r>
              <a:rPr lang="ko-KR" altLang="en-US" dirty="0" smtClean="0">
                <a:solidFill>
                  <a:srgbClr val="FF0066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보기</a:t>
            </a:r>
            <a:endParaRPr lang="ko-KR" altLang="en-US" dirty="0">
              <a:solidFill>
                <a:srgbClr val="FF0066"/>
              </a:solidFill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0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제목 2"/>
          <p:cNvSpPr>
            <a:spLocks noGrp="1"/>
          </p:cNvSpPr>
          <p:nvPr>
            <p:ph type="title" orient="vert"/>
          </p:nvPr>
        </p:nvSpPr>
        <p:spPr>
          <a:xfrm>
            <a:off x="10566262" y="1185956"/>
            <a:ext cx="839675" cy="4805258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FF0066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원숭이</a:t>
            </a:r>
            <a:r>
              <a:rPr lang="ko-KR" altLang="en-US" dirty="0" smtClean="0">
                <a:solidFill>
                  <a:srgbClr val="0070C0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와</a:t>
            </a:r>
            <a:r>
              <a:rPr lang="ko-KR" altLang="en-US" dirty="0" smtClean="0">
                <a:solidFill>
                  <a:srgbClr val="FF0066"/>
                </a:solidFill>
                <a:latin typeface="Koverwatch" panose="02020603020101020101" pitchFamily="18" charset="-127"/>
                <a:ea typeface="Koverwatch" panose="02020603020101020101" pitchFamily="18" charset="-127"/>
              </a:rPr>
              <a:t> 거북이</a:t>
            </a:r>
            <a:endParaRPr lang="ko-KR" altLang="en-US" dirty="0">
              <a:solidFill>
                <a:srgbClr val="FF0066"/>
              </a:solidFill>
              <a:latin typeface="Koverwatch" panose="02020603020101020101" pitchFamily="18" charset="-127"/>
              <a:ea typeface="Koverwatch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534609" y="1194522"/>
            <a:ext cx="45719" cy="445953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AutoShape 4" descr="http://mail.naver.com/read/image/?mailSN=105849&amp;attachIndex=7&amp;contentType=image/jpeg&amp;offset=10387906&amp;size=2646206&amp;mimeSN=1443877573.843962.23881.867843&amp;org=1&amp;u=sjlf29"/>
          <p:cNvSpPr>
            <a:spLocks noChangeAspect="1" noChangeArrowheads="1"/>
          </p:cNvSpPr>
          <p:nvPr/>
        </p:nvSpPr>
        <p:spPr bwMode="auto">
          <a:xfrm>
            <a:off x="228600" y="15875"/>
            <a:ext cx="7258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AutoShape 8" descr="http://mail.naver.com/read/image/?mailSN=105849&amp;attachIndex=7&amp;contentType=image/jpeg&amp;offset=10387906&amp;size=2646206&amp;mimeSN=1443877573.843962.23881.867843&amp;org=1&amp;u=sjlf29"/>
          <p:cNvSpPr>
            <a:spLocks noChangeAspect="1" noChangeArrowheads="1"/>
          </p:cNvSpPr>
          <p:nvPr/>
        </p:nvSpPr>
        <p:spPr bwMode="auto">
          <a:xfrm>
            <a:off x="76200" y="-136525"/>
            <a:ext cx="56235600" cy="394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75"/>
            <a:ext cx="4816642" cy="337752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446727"/>
            <a:ext cx="4816642" cy="337752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8000" y="-609992"/>
            <a:ext cx="3157847" cy="450336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41" y="3446727"/>
            <a:ext cx="4503365" cy="337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990725" y="518318"/>
            <a:ext cx="8210550" cy="1019175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FF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3" name="세로 제목 2"/>
          <p:cNvSpPr>
            <a:spLocks noGrp="1"/>
          </p:cNvSpPr>
          <p:nvPr>
            <p:ph type="title"/>
          </p:nvPr>
        </p:nvSpPr>
        <p:spPr>
          <a:xfrm>
            <a:off x="838199" y="365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‘</a:t>
            </a:r>
            <a:r>
              <a:rPr lang="ko-KR" altLang="en-US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원숭이와 거북이</a:t>
            </a:r>
            <a:r>
              <a:rPr lang="en-US" altLang="ko-KR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’</a:t>
            </a:r>
            <a:r>
              <a:rPr lang="ko-KR" altLang="en-US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속 </a:t>
            </a:r>
            <a:r>
              <a:rPr lang="ko-KR" altLang="en-US" sz="3600" dirty="0" smtClean="0">
                <a:solidFill>
                  <a:srgbClr val="0070C0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필리핀 문화</a:t>
            </a:r>
            <a:r>
              <a:rPr lang="ko-KR" altLang="en-US" sz="3600" dirty="0" smtClean="0">
                <a:solidFill>
                  <a:srgbClr val="FF0066"/>
                </a:solidFill>
                <a:latin typeface="NanumBarunGothic" charset="-127"/>
                <a:ea typeface="NanumBarunGothic" charset="-127"/>
                <a:cs typeface="NanumBarunGothic" charset="-127"/>
              </a:rPr>
              <a:t> 보기</a:t>
            </a:r>
            <a:endParaRPr lang="ko-KR" altLang="en-US" sz="3600" dirty="0">
              <a:solidFill>
                <a:srgbClr val="FF0066"/>
              </a:solidFill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78346" y="1843881"/>
            <a:ext cx="7434160" cy="466921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나라 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–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필리핀 공화국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Republic of 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Philippines)</a:t>
            </a:r>
            <a:endParaRPr lang="en-US" altLang="ko-KR" sz="2000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날씨 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– 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1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년 내내 기온이 높은 열대 몬순 기후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(22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도 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- 33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도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  <a:endParaRPr lang="en-US" altLang="ko-KR" sz="2000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음식 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–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인도네시아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중국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스페인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미국 요리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혼합</a:t>
            </a:r>
            <a:endParaRPr lang="en-US" altLang="ko-KR" sz="2000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과일 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–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파인애플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망고스틴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망고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코코넛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파파야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바나나 등</a:t>
            </a:r>
            <a:endParaRPr lang="en-US" altLang="ko-KR" sz="2000" dirty="0" smtClean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동물 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– </a:t>
            </a:r>
            <a:r>
              <a:rPr lang="ko-KR" altLang="en-US" sz="2000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카라바오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2000" dirty="0" err="1" smtClean="0">
                <a:latin typeface="NanumBarunGothic" charset="-127"/>
                <a:ea typeface="NanumBarunGothic" charset="-127"/>
                <a:cs typeface="NanumBarunGothic" charset="-127"/>
              </a:rPr>
              <a:t>까라바오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,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 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물소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  <a:endParaRPr lang="en-US" altLang="ko-KR" sz="2000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언어 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– </a:t>
            </a: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타갈로그어</a:t>
            </a:r>
            <a:r>
              <a:rPr lang="en-US" altLang="ko-KR" sz="2000" dirty="0">
                <a:latin typeface="NanumBarunGothic" charset="-127"/>
                <a:ea typeface="NanumBarunGothic" charset="-127"/>
                <a:cs typeface="NanumBarunGothic" charset="-127"/>
              </a:rPr>
              <a:t>, </a:t>
            </a:r>
            <a:r>
              <a:rPr lang="ko-KR" altLang="en-US" sz="2000" dirty="0">
                <a:latin typeface="NanumBarunGothic" charset="-127"/>
                <a:ea typeface="NanumBarunGothic" charset="-127"/>
                <a:cs typeface="NanumBarunGothic" charset="-127"/>
              </a:rPr>
              <a:t>영어</a:t>
            </a:r>
            <a:endParaRPr lang="en-US" altLang="ko-KR" sz="2000" dirty="0">
              <a:latin typeface="NanumBarunGothic" charset="-127"/>
              <a:ea typeface="NanumBarunGothic" charset="-127"/>
              <a:cs typeface="NanumBarunGothic" charset="-127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섬나라 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– 7,107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개의 섬으로 이루어짐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(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크게 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3</a:t>
            </a:r>
            <a:r>
              <a:rPr lang="ko-KR" altLang="en-US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지역</a:t>
            </a:r>
            <a:r>
              <a:rPr lang="en-US" altLang="ko-KR" sz="2000" dirty="0" smtClean="0">
                <a:latin typeface="NanumBarunGothic" charset="-127"/>
                <a:ea typeface="NanumBarunGothic" charset="-127"/>
                <a:cs typeface="NanumBarunGothic" charset="-127"/>
              </a:rPr>
              <a:t>)</a:t>
            </a:r>
            <a:endParaRPr lang="en-US" altLang="ko-KR" sz="2000" dirty="0">
              <a:latin typeface="NanumBarunGothic" charset="-127"/>
              <a:ea typeface="NanumBarunGothic" charset="-127"/>
              <a:cs typeface="NanumBarunGothic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05" y="1905531"/>
            <a:ext cx="3980903" cy="199045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04" y="3895983"/>
            <a:ext cx="3980904" cy="262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226</Words>
  <Application>Microsoft Macintosh PowerPoint</Application>
  <PresentationFormat>와이드스크린</PresentationFormat>
  <Paragraphs>38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나눔바른고딕</vt:lpstr>
      <vt:lpstr>나눔스퀘어OTF</vt:lpstr>
      <vt:lpstr>나눔스퀘어OTF Bold</vt:lpstr>
      <vt:lpstr>맑은 고딕</vt:lpstr>
      <vt:lpstr>Koverwatch</vt:lpstr>
      <vt:lpstr>NanumBarunGothic</vt:lpstr>
      <vt:lpstr>Wingdings</vt:lpstr>
      <vt:lpstr>Arial</vt:lpstr>
      <vt:lpstr>Office 테마</vt:lpstr>
      <vt:lpstr>PowerPoint 프레젠테이션</vt:lpstr>
      <vt:lpstr>PowerPoint 프레젠테이션</vt:lpstr>
      <vt:lpstr>올리볼리 그림동화 소개</vt:lpstr>
      <vt:lpstr>올리볼리 그림동화 소개</vt:lpstr>
      <vt:lpstr>PowerPoint 프레젠테이션</vt:lpstr>
      <vt:lpstr>PowerPoint 프레젠테이션</vt:lpstr>
      <vt:lpstr>‘원숭이와 거북이’ 보기</vt:lpstr>
      <vt:lpstr>원숭이와 거북이</vt:lpstr>
      <vt:lpstr>‘원숭이와 거북이’ 속 필리핀 문화 보기</vt:lpstr>
      <vt:lpstr>필리핀 지도와 풍경</vt:lpstr>
      <vt:lpstr>각자 배역을 맡아서 연기자, 성우처럼 친구들과 녹음하기</vt:lpstr>
      <vt:lpstr>동화 내용 그림 그리기 &amp; 동화 직접 녹음하기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동화와 미디어가 만났을 때…</dc:title>
  <dc:creator>donghaeng</dc:creator>
  <cp:lastModifiedBy>Microsoft Office 사용자</cp:lastModifiedBy>
  <cp:revision>76</cp:revision>
  <dcterms:created xsi:type="dcterms:W3CDTF">2015-11-09T10:37:22Z</dcterms:created>
  <dcterms:modified xsi:type="dcterms:W3CDTF">2019-03-04T07:47:41Z</dcterms:modified>
</cp:coreProperties>
</file>