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574"/>
  </p:normalViewPr>
  <p:slideViewPr>
    <p:cSldViewPr snapToGrid="0" snapToObjects="1">
      <p:cViewPr varScale="1">
        <p:scale>
          <a:sx n="82" d="100"/>
          <a:sy n="82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0166-6581-41EB-BEA9-11B884FA1E11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01CE-BAC0-4C5A-BF7E-3DB939101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30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7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28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0166-6581-41EB-BEA9-11B884FA1E11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01CE-BAC0-4C5A-BF7E-3DB939101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26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747710" y="588486"/>
            <a:ext cx="10658475" cy="19539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747709" y="662970"/>
            <a:ext cx="10658475" cy="180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올리볼리 그림동화 </a:t>
            </a:r>
            <a:r>
              <a:rPr lang="en-US" altLang="ko-KR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주문을 외워봐</a:t>
            </a:r>
            <a:r>
              <a:rPr lang="en-US" altLang="ko-KR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와 </a:t>
            </a:r>
            <a:endParaRPr lang="en-US" altLang="ko-KR" sz="3600" b="1" dirty="0" smtClean="0">
              <a:solidFill>
                <a:srgbClr val="FF0066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00000"/>
              </a:lnSpc>
            </a:pP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미디어를 활용한 문화다양성 수업하기</a:t>
            </a:r>
            <a:endParaRPr lang="ko-KR" altLang="en-US" sz="3600" b="1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8" y="2797172"/>
            <a:ext cx="2865481" cy="3268953"/>
          </a:xfrm>
          <a:prstGeom prst="rect">
            <a:avLst/>
          </a:prstGeom>
        </p:spPr>
      </p:pic>
      <p:sp>
        <p:nvSpPr>
          <p:cNvPr id="11" name="제목 3"/>
          <p:cNvSpPr txBox="1">
            <a:spLocks/>
          </p:cNvSpPr>
          <p:nvPr/>
        </p:nvSpPr>
        <p:spPr>
          <a:xfrm>
            <a:off x="7509689" y="6066125"/>
            <a:ext cx="4351506" cy="79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70C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문화다양성 교육자 강민기</a:t>
            </a:r>
            <a:r>
              <a:rPr lang="en-US" altLang="ko-KR" sz="2800" b="1" dirty="0" smtClean="0">
                <a:solidFill>
                  <a:srgbClr val="0070C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2800" b="1" dirty="0" smtClean="0">
                <a:solidFill>
                  <a:srgbClr val="0070C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민경호 제작</a:t>
            </a:r>
            <a:endParaRPr lang="ko-KR" altLang="en-US" sz="2800" b="1" dirty="0">
              <a:solidFill>
                <a:srgbClr val="0070C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54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예시 영상</a:t>
            </a:r>
            <a:r>
              <a:rPr lang="en-US" altLang="ko-KR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오디오동화 보기</a:t>
            </a:r>
            <a:endParaRPr lang="ko-KR" altLang="en-US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동화 내용 그림 그리기</a:t>
            </a:r>
            <a:r>
              <a:rPr lang="en-US" altLang="ko-KR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&amp;</a:t>
            </a:r>
            <a:br>
              <a:rPr lang="en-US" altLang="ko-KR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동화 직접 녹음하기</a:t>
            </a:r>
            <a:endParaRPr lang="ko-KR" altLang="en-US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그림 그려서 직접</a:t>
            </a:r>
            <a:r>
              <a:rPr lang="en-US" altLang="ko-KR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동화책을 만들어보기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990725" y="481728"/>
            <a:ext cx="821055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366635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 err="1" smtClean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올리볼리</a:t>
            </a:r>
            <a:r>
              <a:rPr lang="ko-KR" altLang="en-US" b="1" dirty="0" smtClean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그림동화 소개</a:t>
            </a:r>
            <a:endParaRPr lang="ko-KR" altLang="en-US" b="1" dirty="0">
              <a:solidFill>
                <a:srgbClr val="0070C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38200" y="1970004"/>
            <a:ext cx="10515600" cy="4351338"/>
          </a:xfrm>
        </p:spPr>
        <p:txBody>
          <a:bodyPr/>
          <a:lstStyle/>
          <a:p>
            <a:endParaRPr lang="en-US" altLang="ko-KR" dirty="0" smtClean="0">
              <a:latin typeface="Koverwatch" panose="02020603020101020101" pitchFamily="18" charset="-127"/>
              <a:ea typeface="Koverwatch" panose="02020603020101020101" pitchFamily="18" charset="-127"/>
            </a:endParaRPr>
          </a:p>
          <a:p>
            <a:endParaRPr lang="ko-KR" altLang="en-US" dirty="0"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0695" r="31719" b="32531"/>
          <a:stretch/>
        </p:blipFill>
        <p:spPr>
          <a:xfrm>
            <a:off x="993018" y="1807291"/>
            <a:ext cx="10205964" cy="48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 descr="http://mail.naver.com/read/image/?mailSN=105849&amp;attachIndex=7&amp;contentType=image/jpeg&amp;offset=10387906&amp;size=2646206&amp;mimeSN=1443877573.843962.23881.867843&amp;org=1&amp;u=sjlf29"/>
          <p:cNvSpPr>
            <a:spLocks noChangeAspect="1" noChangeArrowheads="1"/>
          </p:cNvSpPr>
          <p:nvPr/>
        </p:nvSpPr>
        <p:spPr bwMode="auto">
          <a:xfrm>
            <a:off x="76200" y="-136525"/>
            <a:ext cx="56235600" cy="394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800" y="3924300"/>
            <a:ext cx="3704860" cy="2135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팔레스타인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작은 개미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르완다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주문을 외워 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몽골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사슴과 낙타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마지막 설인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우즈베키스탄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할아버지와 도깨비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필리핀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원숭이와 </a:t>
            </a:r>
            <a:r>
              <a:rPr lang="ko-KR" altLang="en-US" dirty="0" smtClean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거북이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525" y="3924300"/>
            <a:ext cx="4286751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티베트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나는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야크입니다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베트남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벌을 받은 바위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인도네시아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띠문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으마스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선녀의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날개옷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이란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여우와 달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신돌은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어디있수꽈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3" y="915103"/>
            <a:ext cx="6086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르완다 동화</a:t>
            </a:r>
            <a:r>
              <a:rPr lang="en-US" altLang="ko-KR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주문을 외워 봐</a:t>
            </a:r>
            <a:endParaRPr lang="ko-KR" altLang="en-US" sz="4000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주문을 외워 봐</a:t>
            </a:r>
            <a:r>
              <a:rPr lang="en-US" altLang="ko-KR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40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속 르완다 문화 보기</a:t>
            </a:r>
            <a:endParaRPr lang="ko-KR" altLang="en-US" sz="4000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FF0066"/>
                </a:solidFill>
                <a:latin typeface="1훈정글북 Regular" panose="02020603020101020101" pitchFamily="18" charset="-127"/>
                <a:ea typeface="1훈정글북 Regular" panose="02020603020101020101" pitchFamily="18" charset="-127"/>
              </a:rPr>
              <a:t>르완다 지도와 풍경</a:t>
            </a:r>
            <a:endParaRPr lang="ko-KR" altLang="en-US" dirty="0">
              <a:solidFill>
                <a:srgbClr val="FF0066"/>
              </a:solidFill>
              <a:latin typeface="1훈정글북 Regular" panose="02020603020101020101" pitchFamily="18" charset="-127"/>
              <a:ea typeface="1훈정글북 Regular" panose="02020603020101020101" pitchFamily="18" charset="-127"/>
            </a:endParaRPr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rcRect t="17853"/>
          <a:stretch/>
        </p:blipFill>
        <p:spPr>
          <a:xfrm>
            <a:off x="0" y="1224366"/>
            <a:ext cx="12192000" cy="5633634"/>
          </a:xfrm>
          <a:prstGeom prst="rect">
            <a:avLst/>
          </a:prstGeom>
        </p:spPr>
      </p:pic>
      <p:sp>
        <p:nvSpPr>
          <p:cNvPr id="4" name="텍스트 상자 3"/>
          <p:cNvSpPr txBox="1"/>
          <p:nvPr/>
        </p:nvSpPr>
        <p:spPr>
          <a:xfrm>
            <a:off x="495946" y="423052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dirty="0" smtClean="0">
                <a:latin typeface="NanumBarunGothic" charset="-127"/>
                <a:ea typeface="NanumBarunGothic" charset="-127"/>
                <a:cs typeface="NanumBarunGothic" charset="-127"/>
              </a:rPr>
              <a:t>르완다 지도와 풍경</a:t>
            </a:r>
            <a:endParaRPr kumimoji="1" lang="ko-KR" altLang="en-US" sz="36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29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FF0066"/>
                </a:solidFill>
                <a:latin typeface="1훈정글북 Regular" panose="02020603020101020101" pitchFamily="18" charset="-127"/>
                <a:ea typeface="1훈정글북 Regular" panose="02020603020101020101" pitchFamily="18" charset="-127"/>
              </a:rPr>
              <a:t>마룰라 나무와 열매</a:t>
            </a:r>
            <a:endParaRPr lang="ko-KR" altLang="en-US" dirty="0">
              <a:solidFill>
                <a:srgbClr val="FF0066"/>
              </a:solidFill>
              <a:latin typeface="1훈정글북 Regular" panose="02020603020101020101" pitchFamily="18" charset="-127"/>
              <a:ea typeface="1훈정글북 Regular" panose="02020603020101020101" pitchFamily="18" charset="-127"/>
            </a:endParaRPr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rcRect t="17175"/>
          <a:stretch/>
        </p:blipFill>
        <p:spPr>
          <a:xfrm>
            <a:off x="0" y="1177871"/>
            <a:ext cx="12192000" cy="5680129"/>
          </a:xfrm>
          <a:prstGeom prst="rect">
            <a:avLst/>
          </a:prstGeom>
        </p:spPr>
      </p:pic>
      <p:sp>
        <p:nvSpPr>
          <p:cNvPr id="4" name="텍스트 상자 3"/>
          <p:cNvSpPr txBox="1"/>
          <p:nvPr/>
        </p:nvSpPr>
        <p:spPr>
          <a:xfrm>
            <a:off x="418454" y="531540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smtClean="0">
                <a:latin typeface="NanumBarunGothic" charset="-127"/>
                <a:ea typeface="NanumBarunGothic" charset="-127"/>
                <a:cs typeface="NanumBarunGothic" charset="-127"/>
              </a:rPr>
              <a:t>마룰라 나무와 열매</a:t>
            </a:r>
            <a:endParaRPr kumimoji="1" lang="ko-KR" altLang="en-US" sz="3600" b="1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59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ko-KR" altLang="en-US" sz="36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각자 배역을 맡아서 연기자</a:t>
            </a:r>
            <a:r>
              <a:rPr lang="en-US" altLang="ko-KR" sz="36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60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성우처럼 친구들과 녹음하기</a:t>
            </a:r>
            <a:endParaRPr lang="ko-KR" altLang="en-US" sz="3600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</Words>
  <Application>Microsoft Macintosh PowerPoint</Application>
  <PresentationFormat>와이드스크린</PresentationFormat>
  <Paragraphs>24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1훈정글북 Regular</vt:lpstr>
      <vt:lpstr>나눔바른고딕</vt:lpstr>
      <vt:lpstr>나눔스퀘어OTF Bold</vt:lpstr>
      <vt:lpstr>맑은 고딕</vt:lpstr>
      <vt:lpstr>Koverwatch</vt:lpstr>
      <vt:lpstr>NanumBarunGothic</vt:lpstr>
      <vt:lpstr>Wingdings</vt:lpstr>
      <vt:lpstr>Arial</vt:lpstr>
      <vt:lpstr>Office 테마</vt:lpstr>
      <vt:lpstr>PowerPoint 프레젠테이션</vt:lpstr>
      <vt:lpstr>PowerPoint 프레젠테이션</vt:lpstr>
      <vt:lpstr>올리볼리 그림동화 소개</vt:lpstr>
      <vt:lpstr>PowerPoint 프레젠테이션</vt:lpstr>
      <vt:lpstr>르완다 동화 주문을 외워 봐</vt:lpstr>
      <vt:lpstr>‘주문을 외워 봐’ 속 르완다 문화 보기</vt:lpstr>
      <vt:lpstr>르완다 지도와 풍경</vt:lpstr>
      <vt:lpstr>마룰라 나무와 열매</vt:lpstr>
      <vt:lpstr>각자 배역을 맡아서 연기자, 성우처럼 친구들과 녹음하기</vt:lpstr>
      <vt:lpstr>예시 영상, 오디오동화 보기</vt:lpstr>
      <vt:lpstr>동화 내용 그림 그리기 &amp; 동화 직접 녹음하기</vt:lpstr>
      <vt:lpstr>그림 그려서 직접 동화책을 만들어보기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동화와 미디어가 만났을 때… 올리볼리 그림동화가 학교와 만났을 때…</dc:title>
  <dc:creator>민 경호</dc:creator>
  <cp:lastModifiedBy>Microsoft Office 사용자</cp:lastModifiedBy>
  <cp:revision>2</cp:revision>
  <dcterms:created xsi:type="dcterms:W3CDTF">2018-10-13T15:53:00Z</dcterms:created>
  <dcterms:modified xsi:type="dcterms:W3CDTF">2019-03-04T07:50:41Z</dcterms:modified>
</cp:coreProperties>
</file>