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4" r:id="rId2"/>
    <p:sldId id="395" r:id="rId3"/>
    <p:sldId id="388" r:id="rId4"/>
    <p:sldId id="387" r:id="rId5"/>
    <p:sldId id="375" r:id="rId6"/>
    <p:sldId id="376" r:id="rId7"/>
    <p:sldId id="383" r:id="rId8"/>
    <p:sldId id="377" r:id="rId9"/>
    <p:sldId id="386" r:id="rId10"/>
    <p:sldId id="367" r:id="rId11"/>
    <p:sldId id="384" r:id="rId12"/>
    <p:sldId id="368" r:id="rId13"/>
    <p:sldId id="369" r:id="rId14"/>
    <p:sldId id="385" r:id="rId15"/>
    <p:sldId id="389" r:id="rId16"/>
    <p:sldId id="370" r:id="rId1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31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76449" autoAdjust="0"/>
  </p:normalViewPr>
  <p:slideViewPr>
    <p:cSldViewPr>
      <p:cViewPr varScale="1">
        <p:scale>
          <a:sx n="88" d="100"/>
          <a:sy n="88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93DD5A-B01B-4966-9B20-EB1F535C4035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4A11D42C-E816-4157-A6B8-135597883E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137C-DB0A-47C5-971A-FEE863494E3A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EE1C-8699-44AB-A033-EE33051D78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7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33D4-BEB2-4E19-9418-360BFB4B92CB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80DB-1E05-4760-8D2B-E429DE58A75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00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EF67-D87C-4E88-9E73-1952DC81F3F9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C3BA-E8BD-49E0-A588-0F184A918E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0ECF-E764-447F-9687-5FF20C77E9C1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36B7-2DC9-4A4C-BB60-632D5D7FF2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3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7DB2-4A53-4E44-899E-2873D3AC8247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E6E2-9FF7-44BB-B718-5DF101D0C9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22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D95-40A0-45CE-9F30-A2E29B470594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201A-8826-4554-9076-AC2E325D81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18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B6EE-6F02-4D21-A8D2-7A99AD0DC247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F8BE-3D54-4526-A781-2E09A83E61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1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8610-B837-4B5F-B3C7-2A8A4AE3E058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32A9-F022-4904-865F-C21449C6E1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75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55A0-A4EE-4B45-8208-19803C08569F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06C3-268E-4198-88DE-23D0497795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9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3E8E-0D5A-49C8-8F14-5A9139C4C2D8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8021-30D7-4F78-A637-1D24495392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09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169E-D211-4E8D-B2FA-657C86B6F0C8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F22A-E400-415A-9691-BD8BB47F65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69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A4F523-C828-466F-9EFE-F949C34D8E34}" type="datetimeFigureOut">
              <a:rPr lang="ko-KR" altLang="en-US"/>
              <a:pPr>
                <a:defRPr/>
              </a:pPr>
              <a:t>2019. 3. 14.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4CB98FF-A041-4411-9CBA-5F9E6D771C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14688" y="2643188"/>
            <a:ext cx="2786062" cy="1071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14688" y="2714625"/>
            <a:ext cx="2786062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4" name="직사각형 5"/>
          <p:cNvSpPr>
            <a:spLocks noChangeArrowheads="1"/>
          </p:cNvSpPr>
          <p:nvPr/>
        </p:nvSpPr>
        <p:spPr bwMode="auto">
          <a:xfrm>
            <a:off x="689286" y="1515994"/>
            <a:ext cx="81369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ko-KR" altLang="en-US" sz="5400" smtClean="0">
                <a:latin typeface="NanumBarunGothic" charset="-127"/>
                <a:ea typeface="NanumBarunGothic" charset="-127"/>
                <a:cs typeface="NanumBarunGothic" charset="-127"/>
              </a:rPr>
              <a:t>올리볼리 그림동화를 활용한 상호문화교육</a:t>
            </a:r>
            <a:endParaRPr kumimoji="0" lang="ko-KR" altLang="en-US" sz="54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2055" name="그림 7" descr="나무와아시아연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89966"/>
            <a:ext cx="2027039" cy="8981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40806" y="5469786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600" smtClean="0">
                <a:latin typeface="HY강B" charset="-127"/>
                <a:ea typeface="HY강B" charset="-127"/>
              </a:rPr>
              <a:t>제작</a:t>
            </a:r>
            <a:endParaRPr lang="ko-KR" altLang="en-US" sz="1600">
              <a:latin typeface="HY강B" charset="-127"/>
              <a:ea typeface="HY강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03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2987824" y="3068960"/>
            <a:ext cx="353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00206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다른 것도 </a:t>
            </a:r>
            <a:r>
              <a:rPr lang="ko-KR" altLang="en-US" sz="3600" b="1" dirty="0" smtClean="0">
                <a:solidFill>
                  <a:srgbClr val="00206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좋아요</a:t>
            </a:r>
            <a:r>
              <a:rPr lang="en-US" altLang="ko-KR" sz="3600" b="1" dirty="0" smtClean="0">
                <a:solidFill>
                  <a:srgbClr val="00206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!</a:t>
            </a:r>
            <a:endParaRPr lang="ko-KR" altLang="en-US" sz="3600" b="1" dirty="0">
              <a:solidFill>
                <a:srgbClr val="00206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82" y="3178314"/>
            <a:ext cx="1089926" cy="910953"/>
          </a:xfrm>
          <a:prstGeom prst="rect">
            <a:avLst/>
          </a:prstGeom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98192"/>
              </p:ext>
            </p:extLst>
          </p:nvPr>
        </p:nvGraphicFramePr>
        <p:xfrm>
          <a:off x="277846" y="732800"/>
          <a:ext cx="8568952" cy="57606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192021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021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021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6" y="1340768"/>
            <a:ext cx="1089926" cy="91095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7" y="1340767"/>
            <a:ext cx="1089926" cy="91095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941526"/>
            <a:ext cx="1089926" cy="91095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78314"/>
            <a:ext cx="1089926" cy="91095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1089926" cy="91095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2" y="4941526"/>
            <a:ext cx="1089926" cy="91095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2" y="3157642"/>
            <a:ext cx="1089926" cy="91095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32" y="1376279"/>
            <a:ext cx="1089926" cy="91095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53" y="3178312"/>
            <a:ext cx="1089926" cy="91095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76" y="3178313"/>
            <a:ext cx="1089926" cy="91095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36" y="3157641"/>
            <a:ext cx="1089926" cy="91095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59" y="3178314"/>
            <a:ext cx="1089926" cy="91095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45" y="1336887"/>
            <a:ext cx="1089926" cy="91095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59" y="1340767"/>
            <a:ext cx="1089926" cy="91095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42" y="4960475"/>
            <a:ext cx="1089926" cy="91095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08" y="4960475"/>
            <a:ext cx="1089926" cy="91095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0" y="4960475"/>
            <a:ext cx="1089926" cy="91095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56" y="4941526"/>
            <a:ext cx="1089926" cy="910953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98" y="4944642"/>
            <a:ext cx="1089926" cy="91095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24" y="1376278"/>
            <a:ext cx="1089926" cy="9109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67544" y="260648"/>
            <a:ext cx="9120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월요일</a:t>
            </a: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70946" y="244150"/>
            <a:ext cx="9120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화요일</a:t>
            </a: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4349" y="260648"/>
            <a:ext cx="9120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수요일</a:t>
            </a: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8966" y="306877"/>
            <a:ext cx="9120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목요일</a:t>
            </a: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51461" y="311697"/>
            <a:ext cx="9120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금요일</a:t>
            </a: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46078" y="295106"/>
            <a:ext cx="9120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NanumBarunGothic" charset="-127"/>
                <a:ea typeface="NanumBarunGothic" charset="-127"/>
                <a:cs typeface="NanumBarunGothic" charset="-127"/>
              </a:rPr>
              <a:t>토요일</a:t>
            </a:r>
            <a:endParaRPr lang="ko-KR" altLang="en-US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57004" y="300531"/>
            <a:ext cx="912024" cy="36933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tx1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일</a:t>
            </a:r>
            <a:r>
              <a:rPr lang="ko-KR" altLang="en-US" dirty="0" smtClean="0">
                <a:solidFill>
                  <a:schemeClr val="tx1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요일</a:t>
            </a:r>
            <a:endParaRPr lang="ko-KR" altLang="en-US" dirty="0">
              <a:solidFill>
                <a:schemeClr val="tx1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82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1763688" y="537961"/>
            <a:ext cx="1224136" cy="1018831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05690"/>
              </p:ext>
            </p:extLst>
          </p:nvPr>
        </p:nvGraphicFramePr>
        <p:xfrm>
          <a:off x="251520" y="476670"/>
          <a:ext cx="8712966" cy="590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161"/>
                <a:gridCol w="1452161"/>
                <a:gridCol w="1452161"/>
                <a:gridCol w="1452161"/>
                <a:gridCol w="1452161"/>
                <a:gridCol w="1452161"/>
              </a:tblGrid>
              <a:tr h="11809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809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809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809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8093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812" y="72563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1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교시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9467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2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교시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812" y="31103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3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교시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51438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4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교시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44" y="56612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5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교시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258" y="-1475"/>
            <a:ext cx="9120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목요일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7880" y="0"/>
            <a:ext cx="9120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금요일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2481" y="17663"/>
            <a:ext cx="9120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수요일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2859" y="16556"/>
            <a:ext cx="9120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화요일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61291"/>
            <a:ext cx="10454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월요일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3294639" y="505104"/>
            <a:ext cx="1224136" cy="101883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7606298" y="503913"/>
            <a:ext cx="1224136" cy="101883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6186661" y="503913"/>
            <a:ext cx="1224136" cy="101883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4726425" y="517081"/>
            <a:ext cx="1224136" cy="101883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3248574" y="1749869"/>
            <a:ext cx="1224136" cy="101883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7603474" y="1730154"/>
            <a:ext cx="1224136" cy="101883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6216339" y="1749869"/>
            <a:ext cx="1224136" cy="10188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4700207" y="1736446"/>
            <a:ext cx="1224136" cy="101883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1834069" y="1755239"/>
            <a:ext cx="1224136" cy="101883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1820161" y="2976359"/>
            <a:ext cx="1224136" cy="101883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3208286" y="2936872"/>
            <a:ext cx="1224136" cy="101883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4687403" y="2904674"/>
            <a:ext cx="1224136" cy="101883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7590412" y="5249733"/>
            <a:ext cx="1224136" cy="101883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6216339" y="5271880"/>
            <a:ext cx="1224136" cy="101883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3325516" y="5243266"/>
            <a:ext cx="1224136" cy="101883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4743409" y="4049822"/>
            <a:ext cx="1224136" cy="10188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1785860" y="5279614"/>
            <a:ext cx="1224136" cy="101883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1746468" y="4095375"/>
            <a:ext cx="1224136" cy="101883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3257105" y="4116584"/>
            <a:ext cx="1224136" cy="101883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4661038" y="5275683"/>
            <a:ext cx="1224136" cy="101883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6166520" y="4095376"/>
            <a:ext cx="1224136" cy="101883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7695456" y="4118136"/>
            <a:ext cx="1224136" cy="101883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7695456" y="2924145"/>
            <a:ext cx="1224136" cy="101883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0572"/>
          <a:stretch/>
        </p:blipFill>
        <p:spPr>
          <a:xfrm>
            <a:off x="6216339" y="2904675"/>
            <a:ext cx="1224136" cy="101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1570016"/>
            <a:ext cx="4621242" cy="40324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10" y="1570016"/>
            <a:ext cx="4220883" cy="403244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466165" y="476672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0" smtClean="0">
                <a:ln/>
                <a:solidFill>
                  <a:schemeClr val="accent3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한국</a:t>
            </a:r>
            <a:endParaRPr lang="en-US" altLang="ko-KR" sz="5400" b="1" cap="none" spc="0" dirty="0">
              <a:ln/>
              <a:solidFill>
                <a:schemeClr val="accent3"/>
              </a:solidFill>
              <a:effectLst/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32349" y="404664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0" smtClean="0">
                <a:ln/>
                <a:solidFill>
                  <a:schemeClr val="accent3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팔레스타인</a:t>
            </a:r>
            <a:endParaRPr lang="en-US" altLang="ko-KR" sz="5400" b="1" cap="none" spc="0" dirty="0">
              <a:ln/>
              <a:solidFill>
                <a:schemeClr val="accent3"/>
              </a:solidFill>
              <a:effectLst/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1691680" y="332656"/>
            <a:ext cx="5040560" cy="30243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6" y="3645024"/>
            <a:ext cx="512556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38504" y="1556792"/>
            <a:ext cx="51123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VELOMA</a:t>
            </a:r>
            <a:endParaRPr lang="en-US" altLang="ko-KR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55268" y="3861048"/>
            <a:ext cx="3478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9600" b="1" dirty="0" err="1" smtClean="0">
                <a:ln/>
                <a:solidFill>
                  <a:schemeClr val="accent3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밸루마</a:t>
            </a:r>
            <a:endParaRPr lang="en-US" altLang="ko-KR" sz="9600" b="1" cap="none" spc="0" dirty="0">
              <a:ln/>
              <a:solidFill>
                <a:schemeClr val="accent3"/>
              </a:solidFill>
              <a:effectLst/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70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3447"/>
              </p:ext>
            </p:extLst>
          </p:nvPr>
        </p:nvGraphicFramePr>
        <p:xfrm>
          <a:off x="642910" y="714356"/>
          <a:ext cx="7358113" cy="48001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2992"/>
                <a:gridCol w="806537"/>
                <a:gridCol w="919764"/>
                <a:gridCol w="919764"/>
                <a:gridCol w="919764"/>
                <a:gridCol w="919764"/>
                <a:gridCol w="919764"/>
                <a:gridCol w="919764"/>
              </a:tblGrid>
              <a:tr h="54158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행동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59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생각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출신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말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피부색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얼굴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0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NanumBarunGothic" charset="-127"/>
                          <a:ea typeface="NanumBarunGothic" charset="-127"/>
                          <a:cs typeface="NanumBarunGothic" charset="-127"/>
                        </a:rPr>
                        <a:t>키</a:t>
                      </a:r>
                      <a:endParaRPr lang="ko-KR" altLang="en-US" sz="1600" dirty="0">
                        <a:latin typeface="NanumBarunGothic" charset="-127"/>
                        <a:ea typeface="NanumBarunGothic" charset="-127"/>
                        <a:cs typeface="NanumBarunGothic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3174" y="92867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바꿀 수 있다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9286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anumBarunGothic" charset="-127"/>
                <a:ea typeface="NanumBarunGothic" charset="-127"/>
                <a:cs typeface="NanumBarunGothic" charset="-127"/>
              </a:rPr>
              <a:t>바꿀 수 없다</a:t>
            </a:r>
            <a:endParaRPr lang="ko-KR" altLang="en-US" b="1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201108"/>
            <a:ext cx="10009112" cy="5627378"/>
          </a:xfrm>
        </p:spPr>
      </p:pic>
    </p:spTree>
    <p:extLst>
      <p:ext uri="{BB962C8B-B14F-4D97-AF65-F5344CB8AC3E}">
        <p14:creationId xmlns:p14="http://schemas.microsoft.com/office/powerpoint/2010/main" val="194285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" y="7363"/>
            <a:ext cx="9143999" cy="68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67944" y="0"/>
            <a:ext cx="5076056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8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34563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" y="3723625"/>
            <a:ext cx="9144000" cy="31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0" y="1051258"/>
            <a:ext cx="5600036" cy="382675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14225" b="12159"/>
          <a:stretch/>
        </p:blipFill>
        <p:spPr>
          <a:xfrm>
            <a:off x="5792576" y="1052735"/>
            <a:ext cx="2749103" cy="38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0567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23728" y="2564904"/>
            <a:ext cx="5142789" cy="13849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우리 피부색은 </a:t>
            </a:r>
            <a:endParaRPr lang="en-US" altLang="ko-KR" sz="2800" b="1" cap="none" spc="0" dirty="0" smtClean="0">
              <a:ln/>
              <a:solidFill>
                <a:srgbClr val="0070C0"/>
              </a:solidFill>
              <a:effectLst/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/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우리가 스스로 선택할 수도</a:t>
            </a:r>
            <a:r>
              <a:rPr lang="en-US" altLang="ko-KR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endParaRPr lang="en-US" altLang="ko-KR" sz="2800" b="1" cap="none" spc="0" dirty="0" smtClean="0">
              <a:ln/>
              <a:solidFill>
                <a:srgbClr val="0070C0"/>
              </a:solidFill>
              <a:effectLst/>
              <a:latin typeface="NanumBarunGothic" charset="-127"/>
              <a:ea typeface="NanumBarunGothic" charset="-127"/>
              <a:cs typeface="NanumBarunGothic" charset="-127"/>
            </a:endParaRPr>
          </a:p>
          <a:p>
            <a:pPr algn="ctr"/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만들 수도 없어서 </a:t>
            </a:r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바꿀 </a:t>
            </a:r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수 </a:t>
            </a:r>
            <a:r>
              <a:rPr lang="ko-KR" altLang="en-US" sz="2800" b="1" cap="none" spc="0" dirty="0" smtClean="0">
                <a:ln/>
                <a:solidFill>
                  <a:srgbClr val="0070C0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없어요</a:t>
            </a:r>
            <a:r>
              <a:rPr lang="en-US" altLang="ko-KR" sz="2800" b="1" cap="none" spc="0" dirty="0" smtClean="0">
                <a:ln/>
                <a:solidFill>
                  <a:schemeClr val="accent4"/>
                </a:solidFill>
                <a:effectLst/>
                <a:latin typeface="NanumBarunGothic" charset="-127"/>
                <a:ea typeface="NanumBarunGothic" charset="-127"/>
                <a:cs typeface="NanumBarunGothic" charset="-127"/>
              </a:rPr>
              <a:t>.</a:t>
            </a:r>
            <a:endParaRPr lang="en-US" altLang="ko-KR" sz="2800" b="1" cap="none" spc="0" dirty="0">
              <a:ln/>
              <a:solidFill>
                <a:schemeClr val="accent4"/>
              </a:solidFill>
              <a:effectLst/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2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로 말린 두루마리 모양 1"/>
          <p:cNvSpPr/>
          <p:nvPr/>
        </p:nvSpPr>
        <p:spPr>
          <a:xfrm>
            <a:off x="1223010" y="0"/>
            <a:ext cx="6310431" cy="1716922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98027" y="407985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예쁜  </a:t>
            </a:r>
            <a:r>
              <a:rPr lang="ko-KR" alt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사람</a:t>
            </a:r>
            <a:r>
              <a:rPr lang="en-US" altLang="ko-KR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?</a:t>
            </a:r>
            <a:r>
              <a:rPr lang="ko-KR" alt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endParaRPr lang="en-US" altLang="ko-KR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50974" y="1602464"/>
            <a:ext cx="3772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1-</a:t>
            </a:r>
            <a:r>
              <a:rPr lang="ko-KR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하얀 </a:t>
            </a:r>
            <a:r>
              <a:rPr lang="ko-KR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피부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50974" y="2548820"/>
            <a:ext cx="3772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2-</a:t>
            </a:r>
            <a:r>
              <a:rPr lang="ko-KR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긴 생 머리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14195" y="3456226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3-</a:t>
            </a:r>
            <a:r>
              <a:rPr lang="ko-KR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작은 눈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75633" y="4453479"/>
            <a:ext cx="253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4</a:t>
            </a:r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-</a:t>
            </a:r>
            <a:r>
              <a:rPr lang="ko-KR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큰</a:t>
            </a:r>
            <a:r>
              <a:rPr lang="ko-KR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키 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6781" y="5370249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5-</a:t>
            </a:r>
            <a:r>
              <a:rPr lang="ko-KR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오똑한</a:t>
            </a:r>
            <a:r>
              <a:rPr lang="ko-KR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코</a:t>
            </a:r>
            <a:r>
              <a:rPr lang="ko-KR" alt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BarunGothic" charset="-127"/>
                <a:ea typeface="NanumBarunGothic" charset="-127"/>
                <a:cs typeface="NanumBarunGothic" charset="-127"/>
              </a:rPr>
              <a:t> 모양 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2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82</Words>
  <Application>Microsoft Macintosh PowerPoint</Application>
  <PresentationFormat>화면 슬라이드 쇼(4:3)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굴림</vt:lpstr>
      <vt:lpstr>맑은 고딕</vt:lpstr>
      <vt:lpstr>HY강B</vt:lpstr>
      <vt:lpstr>NanumBarunGothic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Dr.COM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히나마츠리</dc:title>
  <dc:creator>USER</dc:creator>
  <cp:lastModifiedBy>Microsoft Office 사용자</cp:lastModifiedBy>
  <cp:revision>312</cp:revision>
  <dcterms:created xsi:type="dcterms:W3CDTF">2011-11-02T06:10:49Z</dcterms:created>
  <dcterms:modified xsi:type="dcterms:W3CDTF">2019-03-14T06:26:59Z</dcterms:modified>
</cp:coreProperties>
</file>